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</p:embeddedFont>
    <p:embeddedFont>
      <p:font typeface="Montserrat Bold" panose="020B0604020202020204" charset="0"/>
      <p:regular r:id="rId39"/>
    </p:embeddedFont>
    <p:embeddedFont>
      <p:font typeface="Noto Serif Display" panose="020B0604020202020204"/>
      <p:regular r:id="rId40"/>
    </p:embeddedFont>
    <p:embeddedFont>
      <p:font typeface="Poppins" panose="020B0604020202020204" charset="0"/>
      <p:regular r:id="rId41"/>
    </p:embeddedFont>
    <p:embeddedFont>
      <p:font typeface="Poppi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 thực hiện: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Họ và Tên: Phạm Thị Như Ý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Lớp: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354115"/>
            <a:ext cx="18182398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40157" y="6024611"/>
            <a:ext cx="990010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ThS. Nguyễn Ngọc Đan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381" y="1892661"/>
            <a:ext cx="7599238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8207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5467" y="37727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91" y="9373179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11614" y="1622205"/>
            <a:ext cx="13501456" cy="3826095"/>
            <a:chOff x="0" y="-171451"/>
            <a:chExt cx="20015116" cy="52296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015116" cy="5058154"/>
            </a:xfrm>
            <a:custGeom>
              <a:avLst/>
              <a:gdLst/>
              <a:ahLst/>
              <a:cxnLst/>
              <a:rect l="l" t="t" r="r" b="b"/>
              <a:pathLst>
                <a:path w="20015116" h="5058154">
                  <a:moveTo>
                    <a:pt x="4587" y="0"/>
                  </a:moveTo>
                  <a:lnTo>
                    <a:pt x="20010529" y="0"/>
                  </a:lnTo>
                  <a:cubicBezTo>
                    <a:pt x="20013062" y="0"/>
                    <a:pt x="20015116" y="2054"/>
                    <a:pt x="20015116" y="4587"/>
                  </a:cubicBezTo>
                  <a:lnTo>
                    <a:pt x="20015116" y="5053567"/>
                  </a:lnTo>
                  <a:cubicBezTo>
                    <a:pt x="20015116" y="5054784"/>
                    <a:pt x="20014633" y="5055951"/>
                    <a:pt x="20013772" y="5056811"/>
                  </a:cubicBezTo>
                  <a:cubicBezTo>
                    <a:pt x="20012912" y="5057671"/>
                    <a:pt x="20011746" y="5058154"/>
                    <a:pt x="20010529" y="5058154"/>
                  </a:cubicBezTo>
                  <a:lnTo>
                    <a:pt x="4587" y="5058154"/>
                  </a:lnTo>
                  <a:cubicBezTo>
                    <a:pt x="2054" y="5058154"/>
                    <a:pt x="0" y="5056101"/>
                    <a:pt x="0" y="5053567"/>
                  </a:cubicBezTo>
                  <a:lnTo>
                    <a:pt x="0" y="4587"/>
                  </a:lnTo>
                  <a:cubicBezTo>
                    <a:pt x="0" y="2054"/>
                    <a:pt x="2054" y="0"/>
                    <a:pt x="4587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71451"/>
              <a:ext cx="20015116" cy="52296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trình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bước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còn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rườm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rà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yêu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không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cần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Tính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đơn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một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số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web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còn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chi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phụ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trung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toàn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nút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“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Mua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”.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11614" y="5846256"/>
            <a:ext cx="13501456" cy="3412044"/>
            <a:chOff x="0" y="0"/>
            <a:chExt cx="20015116" cy="50581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15116" cy="5058154"/>
            </a:xfrm>
            <a:custGeom>
              <a:avLst/>
              <a:gdLst/>
              <a:ahLst/>
              <a:cxnLst/>
              <a:rect l="l" t="t" r="r" b="b"/>
              <a:pathLst>
                <a:path w="20015116" h="5058154">
                  <a:moveTo>
                    <a:pt x="4587" y="0"/>
                  </a:moveTo>
                  <a:lnTo>
                    <a:pt x="20010529" y="0"/>
                  </a:lnTo>
                  <a:cubicBezTo>
                    <a:pt x="20013062" y="0"/>
                    <a:pt x="20015116" y="2054"/>
                    <a:pt x="20015116" y="4587"/>
                  </a:cubicBezTo>
                  <a:lnTo>
                    <a:pt x="20015116" y="5053567"/>
                  </a:lnTo>
                  <a:cubicBezTo>
                    <a:pt x="20015116" y="5054784"/>
                    <a:pt x="20014633" y="5055951"/>
                    <a:pt x="20013772" y="5056811"/>
                  </a:cubicBezTo>
                  <a:cubicBezTo>
                    <a:pt x="20012912" y="5057671"/>
                    <a:pt x="20011746" y="5058154"/>
                    <a:pt x="20010529" y="5058154"/>
                  </a:cubicBezTo>
                  <a:lnTo>
                    <a:pt x="4587" y="5058154"/>
                  </a:lnTo>
                  <a:cubicBezTo>
                    <a:pt x="2054" y="5058154"/>
                    <a:pt x="0" y="5056101"/>
                    <a:pt x="0" y="5053567"/>
                  </a:cubicBezTo>
                  <a:lnTo>
                    <a:pt x="0" y="4587"/>
                  </a:lnTo>
                  <a:cubicBezTo>
                    <a:pt x="0" y="2054"/>
                    <a:pt x="2054" y="0"/>
                    <a:pt x="4587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20015116" cy="52296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Tối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giản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hóa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Ưu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tiên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quy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đặt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nhanh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gọn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nhất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thể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6120"/>
                </a:lnSpc>
              </a:pP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Tập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500" b="1" spc="6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trung</a:t>
              </a:r>
              <a:r>
                <a:rPr lang="en-US" sz="3500" b="1" spc="6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diện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rõ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giúp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chốt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dễ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dàng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500" spc="61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hơn</a:t>
              </a:r>
              <a:r>
                <a:rPr lang="en-US" sz="3500" spc="6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5467" y="2678083"/>
            <a:ext cx="3120521" cy="1961038"/>
            <a:chOff x="0" y="0"/>
            <a:chExt cx="4625990" cy="29071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5990" cy="2907123"/>
            </a:xfrm>
            <a:custGeom>
              <a:avLst/>
              <a:gdLst/>
              <a:ahLst/>
              <a:cxnLst/>
              <a:rect l="l" t="t" r="r" b="b"/>
              <a:pathLst>
                <a:path w="4625990" h="2907123">
                  <a:moveTo>
                    <a:pt x="163744" y="0"/>
                  </a:moveTo>
                  <a:lnTo>
                    <a:pt x="4462246" y="0"/>
                  </a:lnTo>
                  <a:cubicBezTo>
                    <a:pt x="4505673" y="0"/>
                    <a:pt x="4547322" y="17252"/>
                    <a:pt x="4578030" y="47960"/>
                  </a:cubicBezTo>
                  <a:cubicBezTo>
                    <a:pt x="4608738" y="78667"/>
                    <a:pt x="4625990" y="120316"/>
                    <a:pt x="4625990" y="163744"/>
                  </a:cubicBezTo>
                  <a:lnTo>
                    <a:pt x="4625990" y="2743379"/>
                  </a:lnTo>
                  <a:cubicBezTo>
                    <a:pt x="4625990" y="2786807"/>
                    <a:pt x="4608738" y="2828456"/>
                    <a:pt x="4578030" y="2859164"/>
                  </a:cubicBezTo>
                  <a:cubicBezTo>
                    <a:pt x="4547322" y="2889872"/>
                    <a:pt x="4505673" y="2907123"/>
                    <a:pt x="4462246" y="2907123"/>
                  </a:cubicBezTo>
                  <a:lnTo>
                    <a:pt x="163744" y="2907123"/>
                  </a:lnTo>
                  <a:cubicBezTo>
                    <a:pt x="120316" y="2907123"/>
                    <a:pt x="78667" y="2889872"/>
                    <a:pt x="47960" y="2859164"/>
                  </a:cubicBezTo>
                  <a:cubicBezTo>
                    <a:pt x="17252" y="2828456"/>
                    <a:pt x="0" y="2786807"/>
                    <a:pt x="0" y="2743379"/>
                  </a:cubicBezTo>
                  <a:lnTo>
                    <a:pt x="0" y="163744"/>
                  </a:lnTo>
                  <a:cubicBezTo>
                    <a:pt x="0" y="120316"/>
                    <a:pt x="17252" y="78667"/>
                    <a:pt x="47960" y="47960"/>
                  </a:cubicBezTo>
                  <a:cubicBezTo>
                    <a:pt x="78667" y="17252"/>
                    <a:pt x="120316" y="0"/>
                    <a:pt x="16374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80975"/>
              <a:ext cx="4625990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Cơ hội </a:t>
              </a:r>
            </a:p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cải thiện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5467" y="6420064"/>
            <a:ext cx="3120521" cy="1961038"/>
            <a:chOff x="0" y="0"/>
            <a:chExt cx="4625990" cy="29071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5990" cy="2907123"/>
            </a:xfrm>
            <a:custGeom>
              <a:avLst/>
              <a:gdLst/>
              <a:ahLst/>
              <a:cxnLst/>
              <a:rect l="l" t="t" r="r" b="b"/>
              <a:pathLst>
                <a:path w="4625990" h="2907123">
                  <a:moveTo>
                    <a:pt x="163744" y="0"/>
                  </a:moveTo>
                  <a:lnTo>
                    <a:pt x="4462246" y="0"/>
                  </a:lnTo>
                  <a:cubicBezTo>
                    <a:pt x="4505673" y="0"/>
                    <a:pt x="4547322" y="17252"/>
                    <a:pt x="4578030" y="47960"/>
                  </a:cubicBezTo>
                  <a:cubicBezTo>
                    <a:pt x="4608738" y="78667"/>
                    <a:pt x="4625990" y="120316"/>
                    <a:pt x="4625990" y="163744"/>
                  </a:cubicBezTo>
                  <a:lnTo>
                    <a:pt x="4625990" y="2743379"/>
                  </a:lnTo>
                  <a:cubicBezTo>
                    <a:pt x="4625990" y="2786807"/>
                    <a:pt x="4608738" y="2828456"/>
                    <a:pt x="4578030" y="2859164"/>
                  </a:cubicBezTo>
                  <a:cubicBezTo>
                    <a:pt x="4547322" y="2889872"/>
                    <a:pt x="4505673" y="2907123"/>
                    <a:pt x="4462246" y="2907123"/>
                  </a:cubicBezTo>
                  <a:lnTo>
                    <a:pt x="163744" y="2907123"/>
                  </a:lnTo>
                  <a:cubicBezTo>
                    <a:pt x="120316" y="2907123"/>
                    <a:pt x="78667" y="2889872"/>
                    <a:pt x="47960" y="2859164"/>
                  </a:cubicBezTo>
                  <a:cubicBezTo>
                    <a:pt x="17252" y="2828456"/>
                    <a:pt x="0" y="2786807"/>
                    <a:pt x="0" y="2743379"/>
                  </a:cubicBezTo>
                  <a:lnTo>
                    <a:pt x="0" y="163744"/>
                  </a:lnTo>
                  <a:cubicBezTo>
                    <a:pt x="0" y="120316"/>
                    <a:pt x="17252" y="78667"/>
                    <a:pt x="47960" y="47960"/>
                  </a:cubicBezTo>
                  <a:cubicBezTo>
                    <a:pt x="78667" y="17252"/>
                    <a:pt x="120316" y="0"/>
                    <a:pt x="16374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80975"/>
              <a:ext cx="4625990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 pháp cho đồ án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8889" y="3216271"/>
            <a:ext cx="5731537" cy="3854459"/>
          </a:xfrm>
          <a:custGeom>
            <a:avLst/>
            <a:gdLst/>
            <a:ahLst/>
            <a:cxnLst/>
            <a:rect l="l" t="t" r="r" b="b"/>
            <a:pathLst>
              <a:path w="5731537" h="3854459">
                <a:moveTo>
                  <a:pt x="0" y="0"/>
                </a:moveTo>
                <a:lnTo>
                  <a:pt x="5731537" y="0"/>
                </a:lnTo>
                <a:lnTo>
                  <a:pt x="5731537" y="3854458"/>
                </a:lnTo>
                <a:lnTo>
                  <a:pt x="0" y="385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617" y="7921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CÔNG NGHỆ GIAO DIỆN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06191" y="6241398"/>
            <a:ext cx="9202573" cy="1868861"/>
            <a:chOff x="0" y="0"/>
            <a:chExt cx="13642274" cy="27704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42274" cy="2770477"/>
            </a:xfrm>
            <a:custGeom>
              <a:avLst/>
              <a:gdLst/>
              <a:ahLst/>
              <a:cxnLst/>
              <a:rect l="l" t="t" r="r" b="b"/>
              <a:pathLst>
                <a:path w="13642274" h="277047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763747"/>
                  </a:lnTo>
                  <a:cubicBezTo>
                    <a:pt x="13642274" y="2767464"/>
                    <a:pt x="13639260" y="2770477"/>
                    <a:pt x="13635544" y="2770477"/>
                  </a:cubicBezTo>
                  <a:lnTo>
                    <a:pt x="6730" y="2770477"/>
                  </a:lnTo>
                  <a:cubicBezTo>
                    <a:pt x="4945" y="2770477"/>
                    <a:pt x="3233" y="2769768"/>
                    <a:pt x="1971" y="2768506"/>
                  </a:cubicBezTo>
                  <a:cubicBezTo>
                    <a:pt x="709" y="2767244"/>
                    <a:pt x="0" y="2765532"/>
                    <a:pt x="0" y="276374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71450"/>
              <a:ext cx="13642274" cy="294192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600" b="1" spc="6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JavaScript: </a:t>
              </a:r>
            </a:p>
            <a:p>
              <a:pPr algn="l">
                <a:lnSpc>
                  <a:spcPts val="6120"/>
                </a:lnSpc>
              </a:pPr>
              <a:r>
                <a:rPr lang="en-US" sz="3600" spc="6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 tính tương tác người dùng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06191" y="2176741"/>
            <a:ext cx="9202573" cy="1383884"/>
            <a:chOff x="0" y="0"/>
            <a:chExt cx="13642274" cy="20515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42274" cy="2051527"/>
            </a:xfrm>
            <a:custGeom>
              <a:avLst/>
              <a:gdLst/>
              <a:ahLst/>
              <a:cxnLst/>
              <a:rect l="l" t="t" r="r" b="b"/>
              <a:pathLst>
                <a:path w="13642274" h="2051527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044797"/>
                  </a:lnTo>
                  <a:cubicBezTo>
                    <a:pt x="13642274" y="2048514"/>
                    <a:pt x="13639260" y="2051527"/>
                    <a:pt x="13635544" y="2051527"/>
                  </a:cubicBezTo>
                  <a:lnTo>
                    <a:pt x="6730" y="2051527"/>
                  </a:lnTo>
                  <a:cubicBezTo>
                    <a:pt x="4945" y="2051527"/>
                    <a:pt x="3233" y="2050818"/>
                    <a:pt x="1971" y="2049556"/>
                  </a:cubicBezTo>
                  <a:cubicBezTo>
                    <a:pt x="709" y="2048293"/>
                    <a:pt x="0" y="2046581"/>
                    <a:pt x="0" y="2044797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13642274" cy="22229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120"/>
                </a:lnSpc>
              </a:pPr>
              <a:r>
                <a:rPr lang="en-US" sz="3600" b="1" spc="6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HTML5:</a:t>
              </a:r>
              <a:r>
                <a:rPr lang="en-US" sz="3600" spc="6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Xây dựng cấu trúc trang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06191" y="3927872"/>
            <a:ext cx="9202573" cy="1946279"/>
            <a:chOff x="0" y="0"/>
            <a:chExt cx="13642274" cy="28852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42274" cy="2885244"/>
            </a:xfrm>
            <a:custGeom>
              <a:avLst/>
              <a:gdLst/>
              <a:ahLst/>
              <a:cxnLst/>
              <a:rect l="l" t="t" r="r" b="b"/>
              <a:pathLst>
                <a:path w="13642274" h="2885244">
                  <a:moveTo>
                    <a:pt x="6730" y="0"/>
                  </a:moveTo>
                  <a:lnTo>
                    <a:pt x="13635544" y="0"/>
                  </a:lnTo>
                  <a:cubicBezTo>
                    <a:pt x="13637329" y="0"/>
                    <a:pt x="13639040" y="709"/>
                    <a:pt x="13640302" y="1971"/>
                  </a:cubicBezTo>
                  <a:cubicBezTo>
                    <a:pt x="13641566" y="3233"/>
                    <a:pt x="13642274" y="4945"/>
                    <a:pt x="13642274" y="6730"/>
                  </a:cubicBezTo>
                  <a:lnTo>
                    <a:pt x="13642274" y="2878514"/>
                  </a:lnTo>
                  <a:cubicBezTo>
                    <a:pt x="13642274" y="2882231"/>
                    <a:pt x="13639260" y="2885244"/>
                    <a:pt x="13635544" y="2885244"/>
                  </a:cubicBezTo>
                  <a:lnTo>
                    <a:pt x="6730" y="2885244"/>
                  </a:lnTo>
                  <a:cubicBezTo>
                    <a:pt x="4945" y="2885244"/>
                    <a:pt x="3233" y="2884535"/>
                    <a:pt x="1971" y="2883273"/>
                  </a:cubicBezTo>
                  <a:cubicBezTo>
                    <a:pt x="709" y="2882011"/>
                    <a:pt x="0" y="2880299"/>
                    <a:pt x="0" y="2878514"/>
                  </a:cubicBezTo>
                  <a:lnTo>
                    <a:pt x="0" y="6730"/>
                  </a:lnTo>
                  <a:cubicBezTo>
                    <a:pt x="0" y="4945"/>
                    <a:pt x="709" y="3233"/>
                    <a:pt x="1971" y="1971"/>
                  </a:cubicBezTo>
                  <a:cubicBezTo>
                    <a:pt x="3233" y="709"/>
                    <a:pt x="4945" y="0"/>
                    <a:pt x="673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71450"/>
              <a:ext cx="13642274" cy="3056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950"/>
                </a:lnSpc>
              </a:pPr>
              <a:r>
                <a:rPr lang="en-US" sz="3500" b="1" spc="5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CSS3 &amp; Bootstrap 5: </a:t>
              </a:r>
            </a:p>
            <a:p>
              <a:pPr algn="l">
                <a:lnSpc>
                  <a:spcPts val="5950"/>
                </a:lnSpc>
              </a:pPr>
              <a:r>
                <a:rPr lang="en-US" sz="3500" spc="5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Thiết kế giao diện Responsive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1616" y="2616455"/>
            <a:ext cx="10367684" cy="1997535"/>
            <a:chOff x="0" y="0"/>
            <a:chExt cx="15369484" cy="29612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69484" cy="2961228"/>
            </a:xfrm>
            <a:custGeom>
              <a:avLst/>
              <a:gdLst/>
              <a:ahLst/>
              <a:cxnLst/>
              <a:rect l="l" t="t" r="r" b="b"/>
              <a:pathLst>
                <a:path w="15369484" h="2961228">
                  <a:moveTo>
                    <a:pt x="5974" y="0"/>
                  </a:moveTo>
                  <a:lnTo>
                    <a:pt x="15363510" y="0"/>
                  </a:lnTo>
                  <a:cubicBezTo>
                    <a:pt x="15365095" y="0"/>
                    <a:pt x="15366614" y="629"/>
                    <a:pt x="15367733" y="1750"/>
                  </a:cubicBezTo>
                  <a:cubicBezTo>
                    <a:pt x="15368854" y="2870"/>
                    <a:pt x="15369484" y="4390"/>
                    <a:pt x="15369484" y="5974"/>
                  </a:cubicBezTo>
                  <a:lnTo>
                    <a:pt x="15369484" y="2955254"/>
                  </a:lnTo>
                  <a:cubicBezTo>
                    <a:pt x="15369484" y="2956839"/>
                    <a:pt x="15368854" y="2958358"/>
                    <a:pt x="15367733" y="2959479"/>
                  </a:cubicBezTo>
                  <a:cubicBezTo>
                    <a:pt x="15366614" y="2960599"/>
                    <a:pt x="15365095" y="2961228"/>
                    <a:pt x="15363510" y="2961228"/>
                  </a:cubicBezTo>
                  <a:lnTo>
                    <a:pt x="5974" y="2961228"/>
                  </a:lnTo>
                  <a:cubicBezTo>
                    <a:pt x="4390" y="2961228"/>
                    <a:pt x="2870" y="2960599"/>
                    <a:pt x="1750" y="2959479"/>
                  </a:cubicBezTo>
                  <a:cubicBezTo>
                    <a:pt x="629" y="2958358"/>
                    <a:pt x="0" y="2956839"/>
                    <a:pt x="0" y="2955254"/>
                  </a:cubicBezTo>
                  <a:lnTo>
                    <a:pt x="0" y="5974"/>
                  </a:lnTo>
                  <a:cubicBezTo>
                    <a:pt x="0" y="4390"/>
                    <a:pt x="629" y="2870"/>
                    <a:pt x="1750" y="1750"/>
                  </a:cubicBezTo>
                  <a:cubicBezTo>
                    <a:pt x="2870" y="629"/>
                    <a:pt x="4390" y="0"/>
                    <a:pt x="5974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5369484" cy="31422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PHP</a:t>
              </a:r>
            </a:p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Ngôn ngữ lập trình xử lý phía máy chủ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289402" y="2881175"/>
            <a:ext cx="3208916" cy="1732815"/>
          </a:xfrm>
          <a:custGeom>
            <a:avLst/>
            <a:gdLst/>
            <a:ahLst/>
            <a:cxnLst/>
            <a:rect l="l" t="t" r="r" b="b"/>
            <a:pathLst>
              <a:path w="3208916" h="1732815">
                <a:moveTo>
                  <a:pt x="0" y="0"/>
                </a:moveTo>
                <a:lnTo>
                  <a:pt x="3208916" y="0"/>
                </a:lnTo>
                <a:lnTo>
                  <a:pt x="3208916" y="1732815"/>
                </a:lnTo>
                <a:lnTo>
                  <a:pt x="0" y="173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37" y="5557955"/>
            <a:ext cx="4528046" cy="2547026"/>
          </a:xfrm>
          <a:custGeom>
            <a:avLst/>
            <a:gdLst/>
            <a:ahLst/>
            <a:cxnLst/>
            <a:rect l="l" t="t" r="r" b="b"/>
            <a:pathLst>
              <a:path w="4528046" h="2547026">
                <a:moveTo>
                  <a:pt x="0" y="0"/>
                </a:moveTo>
                <a:lnTo>
                  <a:pt x="4528046" y="0"/>
                </a:lnTo>
                <a:lnTo>
                  <a:pt x="4528046" y="2547026"/>
                </a:lnTo>
                <a:lnTo>
                  <a:pt x="0" y="2547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5385" y="74609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3.3. CÔNG NGHỆ HỆ THỐNG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61915" y="5557955"/>
            <a:ext cx="10227086" cy="2835768"/>
            <a:chOff x="0" y="0"/>
            <a:chExt cx="15161054" cy="42038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61054" cy="4203860"/>
            </a:xfrm>
            <a:custGeom>
              <a:avLst/>
              <a:gdLst/>
              <a:ahLst/>
              <a:cxnLst/>
              <a:rect l="l" t="t" r="r" b="b"/>
              <a:pathLst>
                <a:path w="15161054" h="4203860">
                  <a:moveTo>
                    <a:pt x="4542" y="0"/>
                  </a:moveTo>
                  <a:lnTo>
                    <a:pt x="15156512" y="0"/>
                  </a:lnTo>
                  <a:cubicBezTo>
                    <a:pt x="15159020" y="0"/>
                    <a:pt x="15161054" y="2034"/>
                    <a:pt x="15161054" y="4542"/>
                  </a:cubicBezTo>
                  <a:lnTo>
                    <a:pt x="15161054" y="4199318"/>
                  </a:lnTo>
                  <a:cubicBezTo>
                    <a:pt x="15161054" y="4201826"/>
                    <a:pt x="15159020" y="4203860"/>
                    <a:pt x="15156512" y="4203860"/>
                  </a:cubicBezTo>
                  <a:lnTo>
                    <a:pt x="4542" y="4203860"/>
                  </a:lnTo>
                  <a:cubicBezTo>
                    <a:pt x="2034" y="4203860"/>
                    <a:pt x="0" y="4201826"/>
                    <a:pt x="0" y="4199318"/>
                  </a:cubicBezTo>
                  <a:lnTo>
                    <a:pt x="0" y="4542"/>
                  </a:lnTo>
                  <a:cubicBezTo>
                    <a:pt x="0" y="2034"/>
                    <a:pt x="2034" y="0"/>
                    <a:pt x="4542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ysDot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15161054" cy="438483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MySQL</a:t>
              </a:r>
            </a:p>
            <a:p>
              <a:pPr algn="ctr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Hệ quản trị cơ sở dữ liệu để lưu trữ thông tin sản phẩm, đơn hàng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-4050950" y="8003186"/>
            <a:ext cx="8101900" cy="3702724"/>
            <a:chOff x="0" y="0"/>
            <a:chExt cx="2133834" cy="975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 flipV="1">
            <a:off x="-335190" y="8609588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2700000">
            <a:off x="14237050" y="-1494579"/>
            <a:ext cx="8101900" cy="3702724"/>
            <a:chOff x="0" y="0"/>
            <a:chExt cx="2133834" cy="9752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9144027" y="1439879"/>
            <a:ext cx="6835176" cy="1268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543433">
            <a:off x="-4207455" y="7709833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23690"/>
            <a:ext cx="3407041" cy="4461409"/>
            <a:chOff x="0" y="0"/>
            <a:chExt cx="5050738" cy="6613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738" cy="6613778"/>
            </a:xfrm>
            <a:custGeom>
              <a:avLst/>
              <a:gdLst/>
              <a:ahLst/>
              <a:cxnLst/>
              <a:rect l="l" t="t" r="r" b="b"/>
              <a:pathLst>
                <a:path w="5050738" h="6613778">
                  <a:moveTo>
                    <a:pt x="149974" y="0"/>
                  </a:moveTo>
                  <a:lnTo>
                    <a:pt x="4900764" y="0"/>
                  </a:lnTo>
                  <a:cubicBezTo>
                    <a:pt x="4940540" y="0"/>
                    <a:pt x="4978686" y="15801"/>
                    <a:pt x="5006812" y="43926"/>
                  </a:cubicBezTo>
                  <a:cubicBezTo>
                    <a:pt x="5034938" y="72052"/>
                    <a:pt x="5050738" y="110198"/>
                    <a:pt x="5050738" y="149974"/>
                  </a:cubicBezTo>
                  <a:lnTo>
                    <a:pt x="5050738" y="6463804"/>
                  </a:lnTo>
                  <a:cubicBezTo>
                    <a:pt x="5050738" y="6503580"/>
                    <a:pt x="5034938" y="6541726"/>
                    <a:pt x="5006812" y="6569852"/>
                  </a:cubicBezTo>
                  <a:cubicBezTo>
                    <a:pt x="4978686" y="6597977"/>
                    <a:pt x="4940540" y="6613778"/>
                    <a:pt x="4900764" y="6613778"/>
                  </a:cubicBezTo>
                  <a:lnTo>
                    <a:pt x="149974" y="6613778"/>
                  </a:lnTo>
                  <a:cubicBezTo>
                    <a:pt x="110198" y="6613778"/>
                    <a:pt x="72052" y="6597977"/>
                    <a:pt x="43926" y="6569852"/>
                  </a:cubicBezTo>
                  <a:cubicBezTo>
                    <a:pt x="15801" y="6541726"/>
                    <a:pt x="0" y="6503580"/>
                    <a:pt x="0" y="6463804"/>
                  </a:cubicBezTo>
                  <a:lnTo>
                    <a:pt x="0" y="149974"/>
                  </a:lnTo>
                  <a:cubicBezTo>
                    <a:pt x="0" y="110198"/>
                    <a:pt x="15801" y="72052"/>
                    <a:pt x="43926" y="43926"/>
                  </a:cubicBezTo>
                  <a:cubicBezTo>
                    <a:pt x="72052" y="15801"/>
                    <a:pt x="110198" y="0"/>
                    <a:pt x="1499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5050738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Tạo </a:t>
              </a:r>
            </a:p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môi trường máy chủ cục bộ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561119"/>
            <a:ext cx="1011281" cy="875196"/>
          </a:xfrm>
          <a:custGeom>
            <a:avLst/>
            <a:gdLst/>
            <a:ahLst/>
            <a:cxnLst/>
            <a:rect l="l" t="t" r="r" b="b"/>
            <a:pathLst>
              <a:path w="1011281" h="875196">
                <a:moveTo>
                  <a:pt x="0" y="0"/>
                </a:moveTo>
                <a:lnTo>
                  <a:pt x="1011281" y="0"/>
                </a:lnTo>
                <a:lnTo>
                  <a:pt x="1011281" y="875197"/>
                </a:lnTo>
                <a:lnTo>
                  <a:pt x="0" y="87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40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50711" y="2327802"/>
            <a:ext cx="1152422" cy="1341831"/>
          </a:xfrm>
          <a:custGeom>
            <a:avLst/>
            <a:gdLst/>
            <a:ahLst/>
            <a:cxnLst/>
            <a:rect l="l" t="t" r="r" b="b"/>
            <a:pathLst>
              <a:path w="1152422" h="1341831">
                <a:moveTo>
                  <a:pt x="0" y="0"/>
                </a:moveTo>
                <a:lnTo>
                  <a:pt x="1152422" y="0"/>
                </a:lnTo>
                <a:lnTo>
                  <a:pt x="1152422" y="1341831"/>
                </a:lnTo>
                <a:lnTo>
                  <a:pt x="0" y="1341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80" t="-25389" r="-191724" b="-190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39033" y="2425034"/>
            <a:ext cx="1011281" cy="1011281"/>
          </a:xfrm>
          <a:custGeom>
            <a:avLst/>
            <a:gdLst/>
            <a:ahLst/>
            <a:cxnLst/>
            <a:rect l="l" t="t" r="r" b="b"/>
            <a:pathLst>
              <a:path w="1011281" h="1011281">
                <a:moveTo>
                  <a:pt x="0" y="0"/>
                </a:moveTo>
                <a:lnTo>
                  <a:pt x="1011282" y="0"/>
                </a:lnTo>
                <a:lnTo>
                  <a:pt x="1011282" y="1011282"/>
                </a:lnTo>
                <a:lnTo>
                  <a:pt x="0" y="101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10147" y="1917618"/>
            <a:ext cx="2961931" cy="1518697"/>
          </a:xfrm>
          <a:custGeom>
            <a:avLst/>
            <a:gdLst/>
            <a:ahLst/>
            <a:cxnLst/>
            <a:rect l="l" t="t" r="r" b="b"/>
            <a:pathLst>
              <a:path w="2961931" h="1518697">
                <a:moveTo>
                  <a:pt x="0" y="0"/>
                </a:moveTo>
                <a:lnTo>
                  <a:pt x="2961932" y="0"/>
                </a:lnTo>
                <a:lnTo>
                  <a:pt x="2961932" y="1518698"/>
                </a:lnTo>
                <a:lnTo>
                  <a:pt x="0" y="1518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45385" y="70470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3.4. CÔNG CỤ HỖ TRỢ PHÁT TRIỂN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5070" y="2629164"/>
            <a:ext cx="2087735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XAMPP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4044" y="2629164"/>
            <a:ext cx="2324383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6998" y="2655218"/>
            <a:ext cx="1905423" cy="662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Canva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85781" y="4223690"/>
            <a:ext cx="3170726" cy="4461409"/>
            <a:chOff x="0" y="0"/>
            <a:chExt cx="4700414" cy="6613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0415" cy="6613778"/>
            </a:xfrm>
            <a:custGeom>
              <a:avLst/>
              <a:gdLst/>
              <a:ahLst/>
              <a:cxnLst/>
              <a:rect l="l" t="t" r="r" b="b"/>
              <a:pathLst>
                <a:path w="4700415" h="6613778">
                  <a:moveTo>
                    <a:pt x="161151" y="0"/>
                  </a:moveTo>
                  <a:lnTo>
                    <a:pt x="4539263" y="0"/>
                  </a:lnTo>
                  <a:cubicBezTo>
                    <a:pt x="4628265" y="0"/>
                    <a:pt x="4700415" y="72150"/>
                    <a:pt x="4700415" y="161151"/>
                  </a:cubicBezTo>
                  <a:lnTo>
                    <a:pt x="4700415" y="6452626"/>
                  </a:lnTo>
                  <a:cubicBezTo>
                    <a:pt x="4700415" y="6541628"/>
                    <a:pt x="4628265" y="6613778"/>
                    <a:pt x="4539263" y="6613778"/>
                  </a:cubicBezTo>
                  <a:lnTo>
                    <a:pt x="161151" y="6613778"/>
                  </a:lnTo>
                  <a:cubicBezTo>
                    <a:pt x="72150" y="6613778"/>
                    <a:pt x="0" y="6541628"/>
                    <a:pt x="0" y="6452626"/>
                  </a:cubicBezTo>
                  <a:lnTo>
                    <a:pt x="0" y="161151"/>
                  </a:lnTo>
                  <a:cubicBezTo>
                    <a:pt x="0" y="72150"/>
                    <a:pt x="72150" y="0"/>
                    <a:pt x="16115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0"/>
              <a:ext cx="4700414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Quản lý mã nguồn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04232" y="4223690"/>
            <a:ext cx="3358190" cy="4512234"/>
            <a:chOff x="0" y="0"/>
            <a:chExt cx="4978320" cy="66891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78320" cy="6689123"/>
            </a:xfrm>
            <a:custGeom>
              <a:avLst/>
              <a:gdLst/>
              <a:ahLst/>
              <a:cxnLst/>
              <a:rect l="l" t="t" r="r" b="b"/>
              <a:pathLst>
                <a:path w="4978320" h="6689123">
                  <a:moveTo>
                    <a:pt x="152155" y="0"/>
                  </a:moveTo>
                  <a:lnTo>
                    <a:pt x="4826165" y="0"/>
                  </a:lnTo>
                  <a:cubicBezTo>
                    <a:pt x="4866519" y="0"/>
                    <a:pt x="4905220" y="16031"/>
                    <a:pt x="4933755" y="44565"/>
                  </a:cubicBezTo>
                  <a:cubicBezTo>
                    <a:pt x="4962290" y="73100"/>
                    <a:pt x="4978320" y="111801"/>
                    <a:pt x="4978320" y="152155"/>
                  </a:cubicBezTo>
                  <a:lnTo>
                    <a:pt x="4978320" y="6536968"/>
                  </a:lnTo>
                  <a:cubicBezTo>
                    <a:pt x="4978320" y="6621001"/>
                    <a:pt x="4910198" y="6689123"/>
                    <a:pt x="4826165" y="6689123"/>
                  </a:cubicBezTo>
                  <a:lnTo>
                    <a:pt x="152155" y="6689123"/>
                  </a:lnTo>
                  <a:cubicBezTo>
                    <a:pt x="111801" y="6689123"/>
                    <a:pt x="73100" y="6673092"/>
                    <a:pt x="44565" y="6644557"/>
                  </a:cubicBezTo>
                  <a:cubicBezTo>
                    <a:pt x="16031" y="6616023"/>
                    <a:pt x="0" y="6577322"/>
                    <a:pt x="0" y="6536968"/>
                  </a:cubicBezTo>
                  <a:lnTo>
                    <a:pt x="0" y="152155"/>
                  </a:lnTo>
                  <a:cubicBezTo>
                    <a:pt x="0" y="111801"/>
                    <a:pt x="16031" y="73100"/>
                    <a:pt x="44565" y="44565"/>
                  </a:cubicBezTo>
                  <a:cubicBezTo>
                    <a:pt x="73100" y="16031"/>
                    <a:pt x="111801" y="0"/>
                    <a:pt x="15215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0"/>
              <a:ext cx="4978320" cy="68796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Thiết kế banner và hình ảnh cho website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10147" y="4223690"/>
            <a:ext cx="3266562" cy="4461409"/>
            <a:chOff x="0" y="0"/>
            <a:chExt cx="4842486" cy="66137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42486" cy="6613778"/>
            </a:xfrm>
            <a:custGeom>
              <a:avLst/>
              <a:gdLst/>
              <a:ahLst/>
              <a:cxnLst/>
              <a:rect l="l" t="t" r="r" b="b"/>
              <a:pathLst>
                <a:path w="4842486" h="6613778">
                  <a:moveTo>
                    <a:pt x="156423" y="0"/>
                  </a:moveTo>
                  <a:lnTo>
                    <a:pt x="4686062" y="0"/>
                  </a:lnTo>
                  <a:cubicBezTo>
                    <a:pt x="4772452" y="0"/>
                    <a:pt x="4842486" y="70033"/>
                    <a:pt x="4842486" y="156423"/>
                  </a:cubicBezTo>
                  <a:lnTo>
                    <a:pt x="4842486" y="6457354"/>
                  </a:lnTo>
                  <a:cubicBezTo>
                    <a:pt x="4842486" y="6543745"/>
                    <a:pt x="4772452" y="6613778"/>
                    <a:pt x="4686062" y="6613778"/>
                  </a:cubicBezTo>
                  <a:lnTo>
                    <a:pt x="156423" y="6613778"/>
                  </a:lnTo>
                  <a:cubicBezTo>
                    <a:pt x="70033" y="6613778"/>
                    <a:pt x="0" y="6543745"/>
                    <a:pt x="0" y="6457354"/>
                  </a:cubicBezTo>
                  <a:lnTo>
                    <a:pt x="0" y="156423"/>
                  </a:lnTo>
                  <a:cubicBezTo>
                    <a:pt x="0" y="70033"/>
                    <a:pt x="70033" y="0"/>
                    <a:pt x="15642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0"/>
              <a:ext cx="4842486" cy="68042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 </a:t>
              </a:r>
            </a:p>
            <a:p>
              <a:pPr algn="ctr">
                <a:lnSpc>
                  <a:spcPts val="6630"/>
                </a:lnSpc>
              </a:pPr>
              <a:r>
                <a:rPr lang="en-US" sz="3900" spc="6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soạn thảo mã nguồn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 rot="2543433">
            <a:off x="-4881560" y="8003203"/>
            <a:ext cx="8101900" cy="3702724"/>
            <a:chOff x="0" y="0"/>
            <a:chExt cx="2133834" cy="9752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8126234">
            <a:off x="13894680" y="-1789246"/>
            <a:ext cx="8101900" cy="3702724"/>
            <a:chOff x="0" y="0"/>
            <a:chExt cx="2133834" cy="9752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8126234">
            <a:off x="14579420" y="-2056854"/>
            <a:ext cx="8101900" cy="3702724"/>
            <a:chOff x="0" y="0"/>
            <a:chExt cx="2133834" cy="9752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0C701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52998"/>
            <a:ext cx="16526642" cy="150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0"/>
              </a:lnSpc>
              <a:spcBef>
                <a:spcPct val="0"/>
              </a:spcBef>
            </a:pPr>
            <a:r>
              <a:rPr lang="en-US" sz="7500" b="1" spc="127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HIỆN THỰC HÓA NGHIÊN CỨU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73075" y="1183984"/>
          <a:ext cx="15741850" cy="8333865"/>
        </p:xfrm>
        <a:graphic>
          <a:graphicData uri="http://schemas.openxmlformats.org/drawingml/2006/table">
            <a:tbl>
              <a:tblPr/>
              <a:tblGrid>
                <a:gridCol w="29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9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5813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STT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Tên yêu cầu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Khách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Quản trị viên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215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Xem chi tiết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159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Đặt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sản phẩm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2272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đơn hàng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810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 lý danh mục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56218" y="284225"/>
            <a:ext cx="1717556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4.1. ĐẶC TẢ YÊU CẦU HỆ THỐNG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4165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5385" y="408043"/>
            <a:ext cx="16990818" cy="5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4.2. THIẾT KẾ CƠ SỞ DỮ LIỆU</a:t>
            </a:r>
          </a:p>
        </p:txBody>
      </p:sp>
      <p:grpSp>
        <p:nvGrpSpPr>
          <p:cNvPr id="3" name="Group 3"/>
          <p:cNvGrpSpPr/>
          <p:nvPr/>
        </p:nvGrpSpPr>
        <p:grpSpPr>
          <a:xfrm rot="2700000">
            <a:off x="14584521" y="-1225815"/>
            <a:ext cx="8101900" cy="3702724"/>
            <a:chOff x="0" y="0"/>
            <a:chExt cx="2133834" cy="975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22982" y="1028700"/>
            <a:ext cx="13463832" cy="7926831"/>
          </a:xfrm>
          <a:custGeom>
            <a:avLst/>
            <a:gdLst/>
            <a:ahLst/>
            <a:cxnLst/>
            <a:rect l="l" t="t" r="r" b="b"/>
            <a:pathLst>
              <a:path w="13463832" h="7926831">
                <a:moveTo>
                  <a:pt x="0" y="0"/>
                </a:moveTo>
                <a:lnTo>
                  <a:pt x="13463832" y="0"/>
                </a:lnTo>
                <a:lnTo>
                  <a:pt x="13463832" y="7926831"/>
                </a:lnTo>
                <a:lnTo>
                  <a:pt x="0" y="7926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2886" y="9167495"/>
            <a:ext cx="7401912" cy="634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quan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spc="54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mức</a:t>
            </a:r>
            <a:r>
              <a:rPr lang="en-US" sz="3200" b="1" spc="54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logic</a:t>
            </a:r>
          </a:p>
        </p:txBody>
      </p:sp>
      <p:grpSp>
        <p:nvGrpSpPr>
          <p:cNvPr id="9" name="Group 9"/>
          <p:cNvGrpSpPr/>
          <p:nvPr/>
        </p:nvGrpSpPr>
        <p:grpSpPr>
          <a:xfrm rot="2790067">
            <a:off x="-3827318" y="8296573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8996" y="396169"/>
            <a:ext cx="15412402" cy="8862131"/>
          </a:xfrm>
          <a:custGeom>
            <a:avLst/>
            <a:gdLst/>
            <a:ahLst/>
            <a:cxnLst/>
            <a:rect l="l" t="t" r="r" b="b"/>
            <a:pathLst>
              <a:path w="15412402" h="8862131">
                <a:moveTo>
                  <a:pt x="0" y="0"/>
                </a:moveTo>
                <a:lnTo>
                  <a:pt x="15412402" y="0"/>
                </a:lnTo>
                <a:lnTo>
                  <a:pt x="15412402" y="8862131"/>
                </a:lnTo>
                <a:lnTo>
                  <a:pt x="0" y="886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6582" y="388903"/>
            <a:ext cx="8598615" cy="5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4.3. SƠ ĐỒ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grpSp>
        <p:nvGrpSpPr>
          <p:cNvPr id="5" name="Group 5"/>
          <p:cNvGrpSpPr/>
          <p:nvPr/>
        </p:nvGrpSpPr>
        <p:grpSpPr>
          <a:xfrm rot="3095224">
            <a:off x="-3648751" y="8296573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095224">
            <a:off x="14533948" y="-1032294"/>
            <a:ext cx="8101900" cy="3702724"/>
            <a:chOff x="0" y="0"/>
            <a:chExt cx="2133834" cy="975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944" y="3811615"/>
            <a:ext cx="16526642" cy="153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0"/>
              </a:lnSpc>
              <a:spcBef>
                <a:spcPct val="0"/>
              </a:spcBef>
            </a:pPr>
            <a:r>
              <a:rPr lang="en-US" sz="7700" b="1" spc="13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1775" y="1780747"/>
            <a:ext cx="7385836" cy="3037425"/>
          </a:xfrm>
          <a:custGeom>
            <a:avLst/>
            <a:gdLst/>
            <a:ahLst/>
            <a:cxnLst/>
            <a:rect l="l" t="t" r="r" b="b"/>
            <a:pathLst>
              <a:path w="7385836" h="3037425">
                <a:moveTo>
                  <a:pt x="0" y="0"/>
                </a:moveTo>
                <a:lnTo>
                  <a:pt x="7385835" y="0"/>
                </a:lnTo>
                <a:lnTo>
                  <a:pt x="7385835" y="3037425"/>
                </a:lnTo>
                <a:lnTo>
                  <a:pt x="0" y="30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62148" y="8851753"/>
            <a:ext cx="6885394" cy="1196337"/>
          </a:xfrm>
          <a:custGeom>
            <a:avLst/>
            <a:gdLst/>
            <a:ahLst/>
            <a:cxnLst/>
            <a:rect l="l" t="t" r="r" b="b"/>
            <a:pathLst>
              <a:path w="6885394" h="1196337">
                <a:moveTo>
                  <a:pt x="0" y="0"/>
                </a:moveTo>
                <a:lnTo>
                  <a:pt x="6885394" y="0"/>
                </a:lnTo>
                <a:lnTo>
                  <a:pt x="6885394" y="1196337"/>
                </a:lnTo>
                <a:lnTo>
                  <a:pt x="0" y="1196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1775" y="4818172"/>
            <a:ext cx="7385836" cy="2409629"/>
          </a:xfrm>
          <a:custGeom>
            <a:avLst/>
            <a:gdLst/>
            <a:ahLst/>
            <a:cxnLst/>
            <a:rect l="l" t="t" r="r" b="b"/>
            <a:pathLst>
              <a:path w="7385836" h="2409629">
                <a:moveTo>
                  <a:pt x="0" y="0"/>
                </a:moveTo>
                <a:lnTo>
                  <a:pt x="7385835" y="0"/>
                </a:lnTo>
                <a:lnTo>
                  <a:pt x="7385835" y="2409628"/>
                </a:lnTo>
                <a:lnTo>
                  <a:pt x="0" y="240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1775" y="7373141"/>
            <a:ext cx="7385836" cy="2188054"/>
          </a:xfrm>
          <a:custGeom>
            <a:avLst/>
            <a:gdLst/>
            <a:ahLst/>
            <a:cxnLst/>
            <a:rect l="l" t="t" r="r" b="b"/>
            <a:pathLst>
              <a:path w="7385836" h="2188054">
                <a:moveTo>
                  <a:pt x="0" y="0"/>
                </a:moveTo>
                <a:lnTo>
                  <a:pt x="7385835" y="0"/>
                </a:lnTo>
                <a:lnTo>
                  <a:pt x="7385835" y="2188054"/>
                </a:lnTo>
                <a:lnTo>
                  <a:pt x="0" y="218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2148" y="2468496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2148" y="4623071"/>
            <a:ext cx="6785665" cy="2001771"/>
          </a:xfrm>
          <a:custGeom>
            <a:avLst/>
            <a:gdLst/>
            <a:ahLst/>
            <a:cxnLst/>
            <a:rect l="l" t="t" r="r" b="b"/>
            <a:pathLst>
              <a:path w="6785665" h="2001771">
                <a:moveTo>
                  <a:pt x="0" y="0"/>
                </a:moveTo>
                <a:lnTo>
                  <a:pt x="6785665" y="0"/>
                </a:lnTo>
                <a:lnTo>
                  <a:pt x="6785665" y="2001771"/>
                </a:lnTo>
                <a:lnTo>
                  <a:pt x="0" y="200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62148" y="6699024"/>
            <a:ext cx="6885394" cy="2031191"/>
          </a:xfrm>
          <a:custGeom>
            <a:avLst/>
            <a:gdLst/>
            <a:ahLst/>
            <a:cxnLst/>
            <a:rect l="l" t="t" r="r" b="b"/>
            <a:pathLst>
              <a:path w="6885394" h="2031191">
                <a:moveTo>
                  <a:pt x="0" y="0"/>
                </a:moveTo>
                <a:lnTo>
                  <a:pt x="6885394" y="0"/>
                </a:lnTo>
                <a:lnTo>
                  <a:pt x="6885394" y="2031192"/>
                </a:lnTo>
                <a:lnTo>
                  <a:pt x="0" y="2031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062148" y="238910"/>
            <a:ext cx="6785665" cy="2078110"/>
          </a:xfrm>
          <a:custGeom>
            <a:avLst/>
            <a:gdLst/>
            <a:ahLst/>
            <a:cxnLst/>
            <a:rect l="l" t="t" r="r" b="b"/>
            <a:pathLst>
              <a:path w="6785665" h="2078110">
                <a:moveTo>
                  <a:pt x="0" y="0"/>
                </a:moveTo>
                <a:lnTo>
                  <a:pt x="6785665" y="0"/>
                </a:lnTo>
                <a:lnTo>
                  <a:pt x="6785665" y="2078110"/>
                </a:lnTo>
                <a:lnTo>
                  <a:pt x="0" y="2078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51775" y="1088706"/>
            <a:ext cx="8598615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Trang Chủ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937" y="265746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60996" y="1374819"/>
            <a:ext cx="8918179" cy="19050"/>
          </a:xfrm>
          <a:prstGeom prst="line">
            <a:avLst/>
          </a:prstGeom>
          <a:ln w="28575" cap="flat">
            <a:solidFill>
              <a:srgbClr val="060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26007" y="1985035"/>
            <a:ext cx="1167380" cy="1224577"/>
            <a:chOff x="0" y="0"/>
            <a:chExt cx="1100336" cy="11542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336" cy="1154249"/>
            </a:xfrm>
            <a:custGeom>
              <a:avLst/>
              <a:gdLst/>
              <a:ahLst/>
              <a:cxnLst/>
              <a:rect l="l" t="t" r="r" b="b"/>
              <a:pathLst>
                <a:path w="1100336" h="1154249">
                  <a:moveTo>
                    <a:pt x="550168" y="0"/>
                  </a:moveTo>
                  <a:cubicBezTo>
                    <a:pt x="246319" y="0"/>
                    <a:pt x="0" y="258387"/>
                    <a:pt x="0" y="577124"/>
                  </a:cubicBezTo>
                  <a:cubicBezTo>
                    <a:pt x="0" y="895861"/>
                    <a:pt x="246319" y="1154249"/>
                    <a:pt x="550168" y="1154249"/>
                  </a:cubicBezTo>
                  <a:cubicBezTo>
                    <a:pt x="854018" y="1154249"/>
                    <a:pt x="1100336" y="895861"/>
                    <a:pt x="1100336" y="577124"/>
                  </a:cubicBezTo>
                  <a:cubicBezTo>
                    <a:pt x="1100336" y="258387"/>
                    <a:pt x="854018" y="0"/>
                    <a:pt x="55016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3157" y="-396614"/>
              <a:ext cx="894023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2611945">
            <a:off x="-1813386" y="8357553"/>
            <a:ext cx="3031341" cy="2798456"/>
            <a:chOff x="0" y="0"/>
            <a:chExt cx="798378" cy="737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06025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04825"/>
              <a:ext cx="798378" cy="1241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-4050950" y="8221037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39421" y="8009465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0" y="0"/>
                </a:moveTo>
                <a:lnTo>
                  <a:pt x="6086475" y="0"/>
                </a:lnTo>
                <a:lnTo>
                  <a:pt x="6086475" y="2489921"/>
                </a:lnTo>
                <a:lnTo>
                  <a:pt x="0" y="248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-688344" y="504869"/>
            <a:ext cx="891824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spc="1152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60253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2829" y="2365976"/>
            <a:ext cx="4949296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6007" y="3435029"/>
            <a:ext cx="1212293" cy="1224577"/>
            <a:chOff x="0" y="0"/>
            <a:chExt cx="1142670" cy="11542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 dirty="0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68061" y="3736830"/>
            <a:ext cx="5699390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</a:t>
            </a: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NGHIÊN</a:t>
            </a:r>
            <a:r>
              <a:rPr lang="en-US" sz="33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CỨU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6007" y="4885024"/>
            <a:ext cx="1212293" cy="1224577"/>
            <a:chOff x="0" y="0"/>
            <a:chExt cx="1142670" cy="11542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2670" cy="1154249"/>
            </a:xfrm>
            <a:custGeom>
              <a:avLst/>
              <a:gdLst/>
              <a:ahLst/>
              <a:cxnLst/>
              <a:rect l="l" t="t" r="r" b="b"/>
              <a:pathLst>
                <a:path w="1142670" h="1154249">
                  <a:moveTo>
                    <a:pt x="571335" y="0"/>
                  </a:moveTo>
                  <a:cubicBezTo>
                    <a:pt x="255795" y="0"/>
                    <a:pt x="0" y="258387"/>
                    <a:pt x="0" y="577124"/>
                  </a:cubicBezTo>
                  <a:cubicBezTo>
                    <a:pt x="0" y="895861"/>
                    <a:pt x="255795" y="1154249"/>
                    <a:pt x="571335" y="1154249"/>
                  </a:cubicBezTo>
                  <a:cubicBezTo>
                    <a:pt x="886875" y="1154249"/>
                    <a:pt x="1142670" y="895861"/>
                    <a:pt x="1142670" y="577124"/>
                  </a:cubicBezTo>
                  <a:cubicBezTo>
                    <a:pt x="1142670" y="258387"/>
                    <a:pt x="886875" y="0"/>
                    <a:pt x="571335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7125" y="-396614"/>
              <a:ext cx="928419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50247" y="5176034"/>
            <a:ext cx="7666542" cy="65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QUAN&amp; CƠ SỞ LÝ THUYẾT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16789" y="4047318"/>
            <a:ext cx="1188237" cy="1229060"/>
            <a:chOff x="0" y="0"/>
            <a:chExt cx="1119996" cy="11584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9996" cy="1158474"/>
            </a:xfrm>
            <a:custGeom>
              <a:avLst/>
              <a:gdLst/>
              <a:ahLst/>
              <a:cxnLst/>
              <a:rect l="l" t="t" r="r" b="b"/>
              <a:pathLst>
                <a:path w="1119996" h="1158474">
                  <a:moveTo>
                    <a:pt x="559998" y="0"/>
                  </a:moveTo>
                  <a:cubicBezTo>
                    <a:pt x="250720" y="0"/>
                    <a:pt x="0" y="259333"/>
                    <a:pt x="0" y="579237"/>
                  </a:cubicBezTo>
                  <a:cubicBezTo>
                    <a:pt x="0" y="899141"/>
                    <a:pt x="250720" y="1158474"/>
                    <a:pt x="559998" y="1158474"/>
                  </a:cubicBezTo>
                  <a:cubicBezTo>
                    <a:pt x="869276" y="1158474"/>
                    <a:pt x="1119996" y="899141"/>
                    <a:pt x="1119996" y="579237"/>
                  </a:cubicBezTo>
                  <a:cubicBezTo>
                    <a:pt x="1119996" y="259333"/>
                    <a:pt x="869276" y="0"/>
                    <a:pt x="559998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5000" y="-396218"/>
              <a:ext cx="909996" cy="1446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54715" y="4372876"/>
            <a:ext cx="671944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HIỆN THỰC HÓA NGHIÊN CỨU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09692" y="5640072"/>
            <a:ext cx="1195334" cy="1224577"/>
            <a:chOff x="0" y="0"/>
            <a:chExt cx="1126685" cy="11542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09692" y="7296555"/>
            <a:ext cx="1195334" cy="1224577"/>
            <a:chOff x="0" y="0"/>
            <a:chExt cx="1126685" cy="11542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6685" cy="1154249"/>
            </a:xfrm>
            <a:custGeom>
              <a:avLst/>
              <a:gdLst/>
              <a:ahLst/>
              <a:cxnLst/>
              <a:rect l="l" t="t" r="r" b="b"/>
              <a:pathLst>
                <a:path w="1126685" h="1154249">
                  <a:moveTo>
                    <a:pt x="563342" y="0"/>
                  </a:moveTo>
                  <a:cubicBezTo>
                    <a:pt x="252217" y="0"/>
                    <a:pt x="0" y="258387"/>
                    <a:pt x="0" y="577124"/>
                  </a:cubicBezTo>
                  <a:cubicBezTo>
                    <a:pt x="0" y="895861"/>
                    <a:pt x="252217" y="1154249"/>
                    <a:pt x="563342" y="1154249"/>
                  </a:cubicBezTo>
                  <a:cubicBezTo>
                    <a:pt x="874468" y="1154249"/>
                    <a:pt x="1126685" y="895861"/>
                    <a:pt x="1126685" y="577124"/>
                  </a:cubicBezTo>
                  <a:cubicBezTo>
                    <a:pt x="1126685" y="258387"/>
                    <a:pt x="874468" y="0"/>
                    <a:pt x="563342" y="0"/>
                  </a:cubicBezTo>
                  <a:close/>
                </a:path>
              </a:pathLst>
            </a:custGeom>
            <a:solidFill>
              <a:srgbClr val="0C681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5627" y="-396614"/>
              <a:ext cx="915431" cy="1442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r>
                <a:rPr lang="en-US" sz="3699" b="1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587659" y="7665378"/>
            <a:ext cx="768945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&amp; HƯỚNG PHÁT TRIỂN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57714" y="5959411"/>
            <a:ext cx="460518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3200" b="1" spc="56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grpSp>
        <p:nvGrpSpPr>
          <p:cNvPr id="36" name="Group 36"/>
          <p:cNvGrpSpPr/>
          <p:nvPr/>
        </p:nvGrpSpPr>
        <p:grpSpPr>
          <a:xfrm rot="2700000">
            <a:off x="14237050" y="-440671"/>
            <a:ext cx="8101900" cy="3702724"/>
            <a:chOff x="0" y="0"/>
            <a:chExt cx="2133834" cy="9752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04825"/>
              <a:ext cx="2133834" cy="148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00190" y="318050"/>
            <a:ext cx="10247136" cy="4393459"/>
          </a:xfrm>
          <a:custGeom>
            <a:avLst/>
            <a:gdLst/>
            <a:ahLst/>
            <a:cxnLst/>
            <a:rect l="l" t="t" r="r" b="b"/>
            <a:pathLst>
              <a:path w="10247136" h="4393459">
                <a:moveTo>
                  <a:pt x="0" y="0"/>
                </a:moveTo>
                <a:lnTo>
                  <a:pt x="10247136" y="0"/>
                </a:lnTo>
                <a:lnTo>
                  <a:pt x="10247136" y="4393460"/>
                </a:lnTo>
                <a:lnTo>
                  <a:pt x="0" y="439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00190" y="4903326"/>
            <a:ext cx="10247136" cy="3279083"/>
          </a:xfrm>
          <a:custGeom>
            <a:avLst/>
            <a:gdLst/>
            <a:ahLst/>
            <a:cxnLst/>
            <a:rect l="l" t="t" r="r" b="b"/>
            <a:pathLst>
              <a:path w="10247136" h="3279083">
                <a:moveTo>
                  <a:pt x="0" y="0"/>
                </a:moveTo>
                <a:lnTo>
                  <a:pt x="10247136" y="0"/>
                </a:lnTo>
                <a:lnTo>
                  <a:pt x="10247136" y="3279083"/>
                </a:lnTo>
                <a:lnTo>
                  <a:pt x="0" y="3279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00190" y="8375173"/>
            <a:ext cx="10247136" cy="1565030"/>
          </a:xfrm>
          <a:custGeom>
            <a:avLst/>
            <a:gdLst/>
            <a:ahLst/>
            <a:cxnLst/>
            <a:rect l="l" t="t" r="r" b="b"/>
            <a:pathLst>
              <a:path w="10247136" h="1565030">
                <a:moveTo>
                  <a:pt x="0" y="0"/>
                </a:moveTo>
                <a:lnTo>
                  <a:pt x="10247136" y="0"/>
                </a:lnTo>
                <a:lnTo>
                  <a:pt x="10247136" y="1565030"/>
                </a:lnTo>
                <a:lnTo>
                  <a:pt x="0" y="156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763"/>
            </a:stretch>
          </a:blipFill>
        </p:spPr>
      </p:sp>
      <p:grpSp>
        <p:nvGrpSpPr>
          <p:cNvPr id="5" name="Group 5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59300" y="931222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9175" y="1279049"/>
            <a:ext cx="5218674" cy="157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</a:t>
            </a: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Diện</a:t>
            </a: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Trang </a:t>
            </a: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Sản</a:t>
            </a: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Phẩm</a:t>
            </a:r>
            <a:endParaRPr lang="en-US" sz="2995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Lọc</a:t>
            </a: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Theo </a:t>
            </a: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Danh</a:t>
            </a:r>
            <a:r>
              <a:rPr lang="en-US" sz="2995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995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</a:t>
            </a:r>
            <a:endParaRPr lang="en-US" sz="2995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937" y="501015"/>
            <a:ext cx="859861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16606" y="426554"/>
            <a:ext cx="9779739" cy="4217513"/>
          </a:xfrm>
          <a:custGeom>
            <a:avLst/>
            <a:gdLst/>
            <a:ahLst/>
            <a:cxnLst/>
            <a:rect l="l" t="t" r="r" b="b"/>
            <a:pathLst>
              <a:path w="9779739" h="4217513">
                <a:moveTo>
                  <a:pt x="0" y="0"/>
                </a:moveTo>
                <a:lnTo>
                  <a:pt x="9779739" y="0"/>
                </a:lnTo>
                <a:lnTo>
                  <a:pt x="9779739" y="4217512"/>
                </a:lnTo>
                <a:lnTo>
                  <a:pt x="0" y="421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16606" y="4754342"/>
            <a:ext cx="9779739" cy="3227314"/>
          </a:xfrm>
          <a:custGeom>
            <a:avLst/>
            <a:gdLst/>
            <a:ahLst/>
            <a:cxnLst/>
            <a:rect l="l" t="t" r="r" b="b"/>
            <a:pathLst>
              <a:path w="9779739" h="3227314">
                <a:moveTo>
                  <a:pt x="0" y="0"/>
                </a:moveTo>
                <a:lnTo>
                  <a:pt x="9779739" y="0"/>
                </a:lnTo>
                <a:lnTo>
                  <a:pt x="9779739" y="3227314"/>
                </a:lnTo>
                <a:lnTo>
                  <a:pt x="0" y="322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  <p:sp>
        <p:nvSpPr>
          <p:cNvPr id="5" name="Freeform 5"/>
          <p:cNvSpPr/>
          <p:nvPr/>
        </p:nvSpPr>
        <p:spPr>
          <a:xfrm>
            <a:off x="6930004" y="8309562"/>
            <a:ext cx="10053642" cy="1535478"/>
          </a:xfrm>
          <a:custGeom>
            <a:avLst/>
            <a:gdLst/>
            <a:ahLst/>
            <a:cxnLst/>
            <a:rect l="l" t="t" r="r" b="b"/>
            <a:pathLst>
              <a:path w="10053642" h="1535478">
                <a:moveTo>
                  <a:pt x="0" y="0"/>
                </a:moveTo>
                <a:lnTo>
                  <a:pt x="10053643" y="0"/>
                </a:lnTo>
                <a:lnTo>
                  <a:pt x="10053643" y="1535478"/>
                </a:lnTo>
                <a:lnTo>
                  <a:pt x="0" y="15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7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1092" y="1417046"/>
            <a:ext cx="6385514" cy="111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diện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trang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Xem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Chi </a:t>
            </a: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Tiết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Sản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23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Phẩm</a:t>
            </a:r>
            <a:r>
              <a:rPr lang="en-US" sz="3223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grpSp>
        <p:nvGrpSpPr>
          <p:cNvPr id="7" name="Group 7"/>
          <p:cNvGrpSpPr/>
          <p:nvPr/>
        </p:nvGrpSpPr>
        <p:grpSpPr>
          <a:xfrm rot="2700000">
            <a:off x="-3022250" y="6996002"/>
            <a:ext cx="8101900" cy="3474553"/>
            <a:chOff x="0" y="0"/>
            <a:chExt cx="2133834" cy="9151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9937" y="520065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6075" y="1831975"/>
            <a:ext cx="15583225" cy="4285387"/>
          </a:xfrm>
          <a:custGeom>
            <a:avLst/>
            <a:gdLst/>
            <a:ahLst/>
            <a:cxnLst/>
            <a:rect l="l" t="t" r="r" b="b"/>
            <a:pathLst>
              <a:path w="15583225" h="4285387">
                <a:moveTo>
                  <a:pt x="0" y="0"/>
                </a:moveTo>
                <a:lnTo>
                  <a:pt x="15583225" y="0"/>
                </a:lnTo>
                <a:lnTo>
                  <a:pt x="15583225" y="4285387"/>
                </a:lnTo>
                <a:lnTo>
                  <a:pt x="0" y="428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  <p:sp>
        <p:nvSpPr>
          <p:cNvPr id="4" name="Freeform 4"/>
          <p:cNvSpPr/>
          <p:nvPr/>
        </p:nvSpPr>
        <p:spPr>
          <a:xfrm>
            <a:off x="1676075" y="6551328"/>
            <a:ext cx="15583225" cy="2380003"/>
          </a:xfrm>
          <a:custGeom>
            <a:avLst/>
            <a:gdLst/>
            <a:ahLst/>
            <a:cxnLst/>
            <a:rect l="l" t="t" r="r" b="b"/>
            <a:pathLst>
              <a:path w="15583225" h="2380003">
                <a:moveTo>
                  <a:pt x="0" y="0"/>
                </a:moveTo>
                <a:lnTo>
                  <a:pt x="15583225" y="0"/>
                </a:lnTo>
                <a:lnTo>
                  <a:pt x="15583225" y="2380003"/>
                </a:lnTo>
                <a:lnTo>
                  <a:pt x="0" y="2380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7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86733" y="962025"/>
            <a:ext cx="952635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</a:t>
            </a:r>
            <a:r>
              <a:rPr lang="en-US" sz="3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Diện</a:t>
            </a:r>
            <a:r>
              <a:rPr lang="en-US" sz="3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Trang </a:t>
            </a:r>
            <a:r>
              <a:rPr lang="en-US" sz="3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Giỏ</a:t>
            </a:r>
            <a:r>
              <a:rPr lang="en-US" sz="3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Hàng</a:t>
            </a:r>
            <a:endParaRPr lang="en-US" sz="3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2700000">
            <a:off x="-3363442" y="7865620"/>
            <a:ext cx="7114011" cy="3050890"/>
            <a:chOff x="0" y="0"/>
            <a:chExt cx="2133834" cy="915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55501" y="0"/>
                  </a:moveTo>
                  <a:lnTo>
                    <a:pt x="2078332" y="0"/>
                  </a:lnTo>
                  <a:cubicBezTo>
                    <a:pt x="2093052" y="0"/>
                    <a:pt x="2107169" y="5847"/>
                    <a:pt x="2117578" y="16256"/>
                  </a:cubicBezTo>
                  <a:cubicBezTo>
                    <a:pt x="2127986" y="26665"/>
                    <a:pt x="2133834" y="40782"/>
                    <a:pt x="2133834" y="55501"/>
                  </a:cubicBezTo>
                  <a:lnTo>
                    <a:pt x="2133834" y="859607"/>
                  </a:lnTo>
                  <a:cubicBezTo>
                    <a:pt x="2133834" y="890260"/>
                    <a:pt x="2108985" y="915109"/>
                    <a:pt x="2078332" y="915109"/>
                  </a:cubicBezTo>
                  <a:lnTo>
                    <a:pt x="55501" y="915109"/>
                  </a:lnTo>
                  <a:cubicBezTo>
                    <a:pt x="40782" y="915109"/>
                    <a:pt x="26665" y="909261"/>
                    <a:pt x="16256" y="898853"/>
                  </a:cubicBezTo>
                  <a:cubicBezTo>
                    <a:pt x="5847" y="888444"/>
                    <a:pt x="0" y="874327"/>
                    <a:pt x="0" y="859607"/>
                  </a:cubicBezTo>
                  <a:lnTo>
                    <a:pt x="0" y="55501"/>
                  </a:lnTo>
                  <a:cubicBezTo>
                    <a:pt x="0" y="40782"/>
                    <a:pt x="5847" y="26665"/>
                    <a:pt x="16256" y="16256"/>
                  </a:cubicBezTo>
                  <a:cubicBezTo>
                    <a:pt x="26665" y="5847"/>
                    <a:pt x="40782" y="0"/>
                    <a:pt x="5550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-593856" y="8619536"/>
            <a:ext cx="5344333" cy="2186318"/>
          </a:xfrm>
          <a:custGeom>
            <a:avLst/>
            <a:gdLst/>
            <a:ahLst/>
            <a:cxnLst/>
            <a:rect l="l" t="t" r="r" b="b"/>
            <a:pathLst>
              <a:path w="5344333" h="2186318">
                <a:moveTo>
                  <a:pt x="5344333" y="2186318"/>
                </a:moveTo>
                <a:lnTo>
                  <a:pt x="0" y="2186318"/>
                </a:lnTo>
                <a:lnTo>
                  <a:pt x="0" y="0"/>
                </a:lnTo>
                <a:lnTo>
                  <a:pt x="5344333" y="0"/>
                </a:lnTo>
                <a:lnTo>
                  <a:pt x="5344333" y="21863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3563" y="283845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7379" y="7652973"/>
            <a:ext cx="13004379" cy="1986140"/>
          </a:xfrm>
          <a:custGeom>
            <a:avLst/>
            <a:gdLst/>
            <a:ahLst/>
            <a:cxnLst/>
            <a:rect l="l" t="t" r="r" b="b"/>
            <a:pathLst>
              <a:path w="13004379" h="1986140">
                <a:moveTo>
                  <a:pt x="0" y="0"/>
                </a:moveTo>
                <a:lnTo>
                  <a:pt x="13004380" y="0"/>
                </a:lnTo>
                <a:lnTo>
                  <a:pt x="13004380" y="1986139"/>
                </a:lnTo>
                <a:lnTo>
                  <a:pt x="0" y="1986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7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7379" y="1541020"/>
            <a:ext cx="13004379" cy="5835715"/>
          </a:xfrm>
          <a:custGeom>
            <a:avLst/>
            <a:gdLst/>
            <a:ahLst/>
            <a:cxnLst/>
            <a:rect l="l" t="t" r="r" b="b"/>
            <a:pathLst>
              <a:path w="13004379" h="5835715">
                <a:moveTo>
                  <a:pt x="0" y="0"/>
                </a:moveTo>
                <a:lnTo>
                  <a:pt x="13004380" y="0"/>
                </a:lnTo>
                <a:lnTo>
                  <a:pt x="13004380" y="5835715"/>
                </a:lnTo>
                <a:lnTo>
                  <a:pt x="0" y="5835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307325"/>
            <a:ext cx="152400" cy="2190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660400"/>
            <a:ext cx="952635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Trang Đặt Hàng</a:t>
            </a:r>
          </a:p>
        </p:txBody>
      </p:sp>
      <p:grpSp>
        <p:nvGrpSpPr>
          <p:cNvPr id="6" name="Group 6"/>
          <p:cNvGrpSpPr/>
          <p:nvPr/>
        </p:nvGrpSpPr>
        <p:grpSpPr>
          <a:xfrm rot="2700000">
            <a:off x="-5444456" y="7194319"/>
            <a:ext cx="8101900" cy="3474553"/>
            <a:chOff x="0" y="0"/>
            <a:chExt cx="2133834" cy="915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14443744" y="-1375703"/>
            <a:ext cx="8101900" cy="3474553"/>
            <a:chOff x="0" y="0"/>
            <a:chExt cx="2133834" cy="9151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5845" y="361574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8987" y="5143500"/>
            <a:ext cx="12635068" cy="4295923"/>
          </a:xfrm>
          <a:custGeom>
            <a:avLst/>
            <a:gdLst/>
            <a:ahLst/>
            <a:cxnLst/>
            <a:rect l="l" t="t" r="r" b="b"/>
            <a:pathLst>
              <a:path w="12635068" h="4295923">
                <a:moveTo>
                  <a:pt x="0" y="0"/>
                </a:moveTo>
                <a:lnTo>
                  <a:pt x="12635068" y="0"/>
                </a:lnTo>
                <a:lnTo>
                  <a:pt x="12635068" y="4295923"/>
                </a:lnTo>
                <a:lnTo>
                  <a:pt x="0" y="429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4944" y="434340"/>
            <a:ext cx="4843155" cy="4427715"/>
          </a:xfrm>
          <a:custGeom>
            <a:avLst/>
            <a:gdLst/>
            <a:ahLst/>
            <a:cxnLst/>
            <a:rect l="l" t="t" r="r" b="b"/>
            <a:pathLst>
              <a:path w="4843155" h="4427715">
                <a:moveTo>
                  <a:pt x="0" y="0"/>
                </a:moveTo>
                <a:lnTo>
                  <a:pt x="4843154" y="0"/>
                </a:lnTo>
                <a:lnTo>
                  <a:pt x="4843154" y="4427715"/>
                </a:lnTo>
                <a:lnTo>
                  <a:pt x="0" y="4427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6350" y="2087723"/>
            <a:ext cx="58343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Trang Đăng Nhập Admin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13" y="6357648"/>
            <a:ext cx="404527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Trang Chủ Admin</a:t>
            </a:r>
          </a:p>
        </p:txBody>
      </p:sp>
      <p:grpSp>
        <p:nvGrpSpPr>
          <p:cNvPr id="7" name="Group 7"/>
          <p:cNvGrpSpPr/>
          <p:nvPr/>
        </p:nvGrpSpPr>
        <p:grpSpPr>
          <a:xfrm rot="1766641">
            <a:off x="-4007987" y="8633732"/>
            <a:ext cx="8101900" cy="3702724"/>
            <a:chOff x="0" y="0"/>
            <a:chExt cx="2133834" cy="9752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9679" y="495935"/>
            <a:ext cx="8598615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40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  <p:grpSp>
        <p:nvGrpSpPr>
          <p:cNvPr id="11" name="Group 11"/>
          <p:cNvGrpSpPr/>
          <p:nvPr/>
        </p:nvGrpSpPr>
        <p:grpSpPr>
          <a:xfrm rot="1719137">
            <a:off x="13589758" y="-2358054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071829">
            <a:off x="-3906764" y="8659270"/>
            <a:ext cx="8101900" cy="3702724"/>
            <a:chOff x="0" y="0"/>
            <a:chExt cx="2133834" cy="97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04168" y="1954358"/>
            <a:ext cx="17108922" cy="6993272"/>
          </a:xfrm>
          <a:custGeom>
            <a:avLst/>
            <a:gdLst/>
            <a:ahLst/>
            <a:cxnLst/>
            <a:rect l="l" t="t" r="r" b="b"/>
            <a:pathLst>
              <a:path w="17108922" h="6993272">
                <a:moveTo>
                  <a:pt x="0" y="0"/>
                </a:moveTo>
                <a:lnTo>
                  <a:pt x="17108921" y="0"/>
                </a:lnTo>
                <a:lnTo>
                  <a:pt x="17108921" y="6993271"/>
                </a:lnTo>
                <a:lnTo>
                  <a:pt x="0" y="699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2801" y="1010113"/>
            <a:ext cx="990887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Trang Quản Lý Sản phẩm</a:t>
            </a:r>
          </a:p>
        </p:txBody>
      </p:sp>
      <p:sp>
        <p:nvSpPr>
          <p:cNvPr id="8" name="Freeform 8"/>
          <p:cNvSpPr/>
          <p:nvPr/>
        </p:nvSpPr>
        <p:spPr>
          <a:xfrm rot="-10004860" flipH="1">
            <a:off x="-1704884" y="860007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0"/>
                </a:moveTo>
                <a:lnTo>
                  <a:pt x="0" y="0"/>
                </a:lnTo>
                <a:lnTo>
                  <a:pt x="0" y="2489922"/>
                </a:lnTo>
                <a:lnTo>
                  <a:pt x="6086475" y="2489922"/>
                </a:lnTo>
                <a:lnTo>
                  <a:pt x="60864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4186" y="508000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8176" y="1830811"/>
            <a:ext cx="8108810" cy="8288593"/>
          </a:xfrm>
          <a:custGeom>
            <a:avLst/>
            <a:gdLst/>
            <a:ahLst/>
            <a:cxnLst/>
            <a:rect l="l" t="t" r="r" b="b"/>
            <a:pathLst>
              <a:path w="8108810" h="8288593">
                <a:moveTo>
                  <a:pt x="0" y="0"/>
                </a:moveTo>
                <a:lnTo>
                  <a:pt x="8108809" y="0"/>
                </a:lnTo>
                <a:lnTo>
                  <a:pt x="8108809" y="8288594"/>
                </a:lnTo>
                <a:lnTo>
                  <a:pt x="0" y="828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7" t="-8967" r="-192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05973" y="1733630"/>
            <a:ext cx="9620623" cy="7621747"/>
          </a:xfrm>
          <a:custGeom>
            <a:avLst/>
            <a:gdLst/>
            <a:ahLst/>
            <a:cxnLst/>
            <a:rect l="l" t="t" r="r" b="b"/>
            <a:pathLst>
              <a:path w="9620623" h="7621747">
                <a:moveTo>
                  <a:pt x="0" y="0"/>
                </a:moveTo>
                <a:lnTo>
                  <a:pt x="9620623" y="0"/>
                </a:lnTo>
                <a:lnTo>
                  <a:pt x="9620623" y="7621747"/>
                </a:lnTo>
                <a:lnTo>
                  <a:pt x="0" y="762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11" t="-11798" r="-21544" b="-7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45000" y="9355377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94927" y="1005890"/>
            <a:ext cx="887119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</a:t>
            </a:r>
            <a:r>
              <a:rPr lang="en-US" sz="3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Diện</a:t>
            </a:r>
            <a:r>
              <a:rPr lang="en-US" sz="3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Thêm</a:t>
            </a:r>
            <a:r>
              <a:rPr lang="en-US" sz="3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&amp; </a:t>
            </a: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Sửa</a:t>
            </a:r>
            <a:r>
              <a:rPr lang="en-US" sz="3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Sản</a:t>
            </a:r>
            <a:r>
              <a:rPr lang="en-US" sz="3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phẩm</a:t>
            </a:r>
            <a:endParaRPr lang="en-US" sz="33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1766641">
            <a:off x="14237050" y="-2199084"/>
            <a:ext cx="8101900" cy="3702724"/>
            <a:chOff x="0" y="0"/>
            <a:chExt cx="2133834" cy="975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3274" y="224149"/>
            <a:ext cx="8598615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4101" y="4326091"/>
            <a:ext cx="11334168" cy="5284556"/>
          </a:xfrm>
          <a:custGeom>
            <a:avLst/>
            <a:gdLst/>
            <a:ahLst/>
            <a:cxnLst/>
            <a:rect l="l" t="t" r="r" b="b"/>
            <a:pathLst>
              <a:path w="11334168" h="5284556">
                <a:moveTo>
                  <a:pt x="0" y="0"/>
                </a:moveTo>
                <a:lnTo>
                  <a:pt x="11334169" y="0"/>
                </a:lnTo>
                <a:lnTo>
                  <a:pt x="11334169" y="5284556"/>
                </a:lnTo>
                <a:lnTo>
                  <a:pt x="0" y="528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24544" y="1671274"/>
            <a:ext cx="11345494" cy="4850199"/>
          </a:xfrm>
          <a:custGeom>
            <a:avLst/>
            <a:gdLst/>
            <a:ahLst/>
            <a:cxnLst/>
            <a:rect l="l" t="t" r="r" b="b"/>
            <a:pathLst>
              <a:path w="11345494" h="4850199">
                <a:moveTo>
                  <a:pt x="0" y="0"/>
                </a:moveTo>
                <a:lnTo>
                  <a:pt x="11345494" y="0"/>
                </a:lnTo>
                <a:lnTo>
                  <a:pt x="11345494" y="4850199"/>
                </a:lnTo>
                <a:lnTo>
                  <a:pt x="0" y="4850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DEFFBD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6982397" y="9241077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971550"/>
            <a:ext cx="64580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Quản Lý Giỏ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274" y="3058148"/>
            <a:ext cx="573865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Xem Chi Tiết Giỏ Hàng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274" y="508000"/>
            <a:ext cx="8598615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4199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KẾT QUẢ ĐẠT ĐƯỢC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955742" y="3416339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KẾT LUẬN &amp;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0684" y="5003693"/>
            <a:ext cx="16526642" cy="151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0"/>
              </a:lnSpc>
              <a:spcBef>
                <a:spcPct val="0"/>
              </a:spcBef>
            </a:pPr>
            <a:r>
              <a:rPr lang="en-US" sz="7600" b="1" spc="129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HƯỚNG PHÁT TRIỂN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879990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17466" y="2255947"/>
            <a:ext cx="14132212" cy="2275179"/>
            <a:chOff x="0" y="0"/>
            <a:chExt cx="20950175" cy="33728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50175" cy="3372819"/>
            </a:xfrm>
            <a:custGeom>
              <a:avLst/>
              <a:gdLst/>
              <a:ahLst/>
              <a:cxnLst/>
              <a:rect l="l" t="t" r="r" b="b"/>
              <a:pathLst>
                <a:path w="20950175" h="3372819">
                  <a:moveTo>
                    <a:pt x="36156" y="0"/>
                  </a:moveTo>
                  <a:lnTo>
                    <a:pt x="20914020" y="0"/>
                  </a:lnTo>
                  <a:cubicBezTo>
                    <a:pt x="20923608" y="0"/>
                    <a:pt x="20932804" y="3809"/>
                    <a:pt x="20939585" y="10590"/>
                  </a:cubicBezTo>
                  <a:cubicBezTo>
                    <a:pt x="20946366" y="17370"/>
                    <a:pt x="20950175" y="26567"/>
                    <a:pt x="20950175" y="36156"/>
                  </a:cubicBezTo>
                  <a:lnTo>
                    <a:pt x="20950175" y="3336663"/>
                  </a:lnTo>
                  <a:cubicBezTo>
                    <a:pt x="20950175" y="3346252"/>
                    <a:pt x="20946366" y="3355449"/>
                    <a:pt x="20939585" y="3362229"/>
                  </a:cubicBezTo>
                  <a:cubicBezTo>
                    <a:pt x="20932804" y="3369010"/>
                    <a:pt x="20923608" y="3372819"/>
                    <a:pt x="20914020" y="3372819"/>
                  </a:cubicBezTo>
                  <a:lnTo>
                    <a:pt x="36156" y="3372819"/>
                  </a:lnTo>
                  <a:cubicBezTo>
                    <a:pt x="26567" y="3372819"/>
                    <a:pt x="17370" y="3369010"/>
                    <a:pt x="10590" y="3362229"/>
                  </a:cubicBezTo>
                  <a:cubicBezTo>
                    <a:pt x="3809" y="3355449"/>
                    <a:pt x="0" y="3346252"/>
                    <a:pt x="0" y="3336663"/>
                  </a:cubicBezTo>
                  <a:lnTo>
                    <a:pt x="0" y="36156"/>
                  </a:lnTo>
                  <a:cubicBezTo>
                    <a:pt x="0" y="26567"/>
                    <a:pt x="3809" y="17370"/>
                    <a:pt x="10590" y="10590"/>
                  </a:cubicBezTo>
                  <a:cubicBezTo>
                    <a:pt x="17370" y="3809"/>
                    <a:pt x="26567" y="0"/>
                    <a:pt x="3615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20950175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90"/>
                </a:lnSpc>
              </a:pPr>
              <a:r>
                <a:rPr lang="en-US" sz="3700" spc="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 thành website đáp ứng đầy đủ yêu cầu đặt hàng và quản lý cơ bản.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98743" y="5758374"/>
            <a:ext cx="14369659" cy="2275179"/>
            <a:chOff x="0" y="0"/>
            <a:chExt cx="21302177" cy="3372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02177" cy="3372819"/>
            </a:xfrm>
            <a:custGeom>
              <a:avLst/>
              <a:gdLst/>
              <a:ahLst/>
              <a:cxnLst/>
              <a:rect l="l" t="t" r="r" b="b"/>
              <a:pathLst>
                <a:path w="21302177" h="3372819">
                  <a:moveTo>
                    <a:pt x="35559" y="0"/>
                  </a:moveTo>
                  <a:lnTo>
                    <a:pt x="21266618" y="0"/>
                  </a:lnTo>
                  <a:cubicBezTo>
                    <a:pt x="21286257" y="0"/>
                    <a:pt x="21302177" y="15920"/>
                    <a:pt x="21302177" y="35559"/>
                  </a:cubicBezTo>
                  <a:lnTo>
                    <a:pt x="21302177" y="3337261"/>
                  </a:lnTo>
                  <a:cubicBezTo>
                    <a:pt x="21302177" y="3356899"/>
                    <a:pt x="21286257" y="3372819"/>
                    <a:pt x="21266618" y="3372819"/>
                  </a:cubicBezTo>
                  <a:lnTo>
                    <a:pt x="35559" y="3372819"/>
                  </a:lnTo>
                  <a:cubicBezTo>
                    <a:pt x="26128" y="3372819"/>
                    <a:pt x="17083" y="3369073"/>
                    <a:pt x="10415" y="3362404"/>
                  </a:cubicBezTo>
                  <a:cubicBezTo>
                    <a:pt x="3746" y="3355736"/>
                    <a:pt x="0" y="3346691"/>
                    <a:pt x="0" y="3337261"/>
                  </a:cubicBezTo>
                  <a:lnTo>
                    <a:pt x="0" y="35559"/>
                  </a:lnTo>
                  <a:cubicBezTo>
                    <a:pt x="0" y="15920"/>
                    <a:pt x="15920" y="0"/>
                    <a:pt x="3555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21302177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90"/>
                </a:lnSpc>
              </a:pPr>
              <a:r>
                <a:rPr lang="en-US" sz="3700" spc="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 có thanh toán online</a:t>
              </a:r>
            </a:p>
            <a:p>
              <a:pPr algn="l">
                <a:lnSpc>
                  <a:spcPts val="6290"/>
                </a:lnSpc>
              </a:pPr>
              <a:r>
                <a:rPr lang="en-US" sz="3700" spc="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Chưa có chức năng đăng ký thành viên cho khách hàng.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458446" y="358343"/>
            <a:ext cx="11819623" cy="8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6.1. Kết quả đạt được &amp; Hạn chế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4101" y="2207428"/>
            <a:ext cx="2900923" cy="2275179"/>
            <a:chOff x="0" y="0"/>
            <a:chExt cx="4300449" cy="3372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00449" cy="3372819"/>
            </a:xfrm>
            <a:custGeom>
              <a:avLst/>
              <a:gdLst/>
              <a:ahLst/>
              <a:cxnLst/>
              <a:rect l="l" t="t" r="r" b="b"/>
              <a:pathLst>
                <a:path w="4300449" h="3372819">
                  <a:moveTo>
                    <a:pt x="176139" y="0"/>
                  </a:moveTo>
                  <a:lnTo>
                    <a:pt x="4124309" y="0"/>
                  </a:lnTo>
                  <a:cubicBezTo>
                    <a:pt x="4221588" y="0"/>
                    <a:pt x="4300449" y="78860"/>
                    <a:pt x="4300449" y="176139"/>
                  </a:cubicBezTo>
                  <a:lnTo>
                    <a:pt x="4300449" y="3196680"/>
                  </a:lnTo>
                  <a:cubicBezTo>
                    <a:pt x="4300449" y="3243395"/>
                    <a:pt x="4281891" y="3288197"/>
                    <a:pt x="4248859" y="3321229"/>
                  </a:cubicBezTo>
                  <a:cubicBezTo>
                    <a:pt x="4215826" y="3354262"/>
                    <a:pt x="4171024" y="3372819"/>
                    <a:pt x="4124309" y="3372819"/>
                  </a:cubicBezTo>
                  <a:lnTo>
                    <a:pt x="176139" y="3372819"/>
                  </a:lnTo>
                  <a:cubicBezTo>
                    <a:pt x="129424" y="3372819"/>
                    <a:pt x="84623" y="3354262"/>
                    <a:pt x="51590" y="3321229"/>
                  </a:cubicBezTo>
                  <a:cubicBezTo>
                    <a:pt x="18557" y="3288197"/>
                    <a:pt x="0" y="3243395"/>
                    <a:pt x="0" y="3196680"/>
                  </a:cubicBezTo>
                  <a:lnTo>
                    <a:pt x="0" y="176139"/>
                  </a:lnTo>
                  <a:cubicBezTo>
                    <a:pt x="0" y="129424"/>
                    <a:pt x="18557" y="84623"/>
                    <a:pt x="51590" y="51590"/>
                  </a:cubicBezTo>
                  <a:cubicBezTo>
                    <a:pt x="84623" y="18557"/>
                    <a:pt x="129424" y="0"/>
                    <a:pt x="176139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4300449" cy="3544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90"/>
                </a:lnSpc>
              </a:pPr>
              <a:r>
                <a:rPr lang="en-US" sz="3700" b="1" spc="62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 quả đạt được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4101" y="5642720"/>
            <a:ext cx="2900923" cy="2304525"/>
            <a:chOff x="0" y="-171450"/>
            <a:chExt cx="4300449" cy="34163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00449" cy="3244872"/>
            </a:xfrm>
            <a:custGeom>
              <a:avLst/>
              <a:gdLst/>
              <a:ahLst/>
              <a:cxnLst/>
              <a:rect l="l" t="t" r="r" b="b"/>
              <a:pathLst>
                <a:path w="4300449" h="3244872">
                  <a:moveTo>
                    <a:pt x="176139" y="0"/>
                  </a:moveTo>
                  <a:lnTo>
                    <a:pt x="4124309" y="0"/>
                  </a:lnTo>
                  <a:cubicBezTo>
                    <a:pt x="4221588" y="0"/>
                    <a:pt x="4300449" y="78860"/>
                    <a:pt x="4300449" y="176139"/>
                  </a:cubicBezTo>
                  <a:lnTo>
                    <a:pt x="4300449" y="3068733"/>
                  </a:lnTo>
                  <a:cubicBezTo>
                    <a:pt x="4300449" y="3115448"/>
                    <a:pt x="4281891" y="3160250"/>
                    <a:pt x="4248859" y="3193282"/>
                  </a:cubicBezTo>
                  <a:cubicBezTo>
                    <a:pt x="4215826" y="3226315"/>
                    <a:pt x="4171024" y="3244872"/>
                    <a:pt x="4124309" y="3244872"/>
                  </a:cubicBezTo>
                  <a:lnTo>
                    <a:pt x="176139" y="3244872"/>
                  </a:lnTo>
                  <a:cubicBezTo>
                    <a:pt x="129424" y="3244872"/>
                    <a:pt x="84623" y="3226315"/>
                    <a:pt x="51590" y="3193282"/>
                  </a:cubicBezTo>
                  <a:cubicBezTo>
                    <a:pt x="18557" y="3160250"/>
                    <a:pt x="0" y="3115448"/>
                    <a:pt x="0" y="3068733"/>
                  </a:cubicBezTo>
                  <a:lnTo>
                    <a:pt x="0" y="176139"/>
                  </a:lnTo>
                  <a:cubicBezTo>
                    <a:pt x="0" y="129424"/>
                    <a:pt x="18557" y="84623"/>
                    <a:pt x="51590" y="51590"/>
                  </a:cubicBezTo>
                  <a:cubicBezTo>
                    <a:pt x="84623" y="18557"/>
                    <a:pt x="129424" y="0"/>
                    <a:pt x="176139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206098" y="-171450"/>
              <a:ext cx="4094351" cy="34163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90"/>
                </a:lnSpc>
              </a:pPr>
              <a:r>
                <a:rPr lang="en-US" sz="3700" b="1" spc="62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Hạn</a:t>
              </a:r>
              <a:r>
                <a:rPr lang="en-US" sz="3700" b="1" spc="62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700" b="1" spc="62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chế</a:t>
              </a:r>
              <a:endParaRPr lang="en-US" sz="3700" b="1" spc="62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10714002" flipH="1" flipV="1">
            <a:off x="-665298" y="8496454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700000">
            <a:off x="13762140" y="-2679909"/>
            <a:ext cx="8101900" cy="3702724"/>
            <a:chOff x="0" y="0"/>
            <a:chExt cx="2133834" cy="9752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366413" y="304059"/>
            <a:ext cx="18019653" cy="8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 LÝ DO CHỌN ĐỀ TÀI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7547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  <p:sp>
        <p:nvSpPr>
          <p:cNvPr id="4" name="Freeform 4"/>
          <p:cNvSpPr/>
          <p:nvPr/>
        </p:nvSpPr>
        <p:spPr>
          <a:xfrm>
            <a:off x="-601046" y="7027509"/>
            <a:ext cx="3259491" cy="3259491"/>
          </a:xfrm>
          <a:custGeom>
            <a:avLst/>
            <a:gdLst/>
            <a:ahLst/>
            <a:cxnLst/>
            <a:rect l="l" t="t" r="r" b="b"/>
            <a:pathLst>
              <a:path w="3259491" h="3259491">
                <a:moveTo>
                  <a:pt x="0" y="0"/>
                </a:moveTo>
                <a:lnTo>
                  <a:pt x="3259492" y="0"/>
                </a:lnTo>
                <a:lnTo>
                  <a:pt x="3259492" y="3259491"/>
                </a:lnTo>
                <a:lnTo>
                  <a:pt x="0" y="3259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422448" y="1710617"/>
            <a:ext cx="15836852" cy="1971256"/>
            <a:chOff x="0" y="0"/>
            <a:chExt cx="23477203" cy="2922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77203" cy="2922271"/>
            </a:xfrm>
            <a:custGeom>
              <a:avLst/>
              <a:gdLst/>
              <a:ahLst/>
              <a:cxnLst/>
              <a:rect l="l" t="t" r="r" b="b"/>
              <a:pathLst>
                <a:path w="23477203" h="2922271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2890007"/>
                  </a:lnTo>
                  <a:cubicBezTo>
                    <a:pt x="23477203" y="2907826"/>
                    <a:pt x="23462757" y="2922271"/>
                    <a:pt x="23444938" y="2922271"/>
                  </a:cubicBezTo>
                  <a:lnTo>
                    <a:pt x="32264" y="2922271"/>
                  </a:lnTo>
                  <a:cubicBezTo>
                    <a:pt x="14445" y="2922271"/>
                    <a:pt x="0" y="2907826"/>
                    <a:pt x="0" y="2890007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80975"/>
              <a:ext cx="23477203" cy="31032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 cầu đặt bánh kem trực tuyến cho các dịp lễ, kỷ niệm tăng cao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2448" y="4072398"/>
            <a:ext cx="15836852" cy="2406097"/>
            <a:chOff x="0" y="0"/>
            <a:chExt cx="23477203" cy="3566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77203" cy="3566898"/>
            </a:xfrm>
            <a:custGeom>
              <a:avLst/>
              <a:gdLst/>
              <a:ahLst/>
              <a:cxnLst/>
              <a:rect l="l" t="t" r="r" b="b"/>
              <a:pathLst>
                <a:path w="23477203" h="3566898">
                  <a:moveTo>
                    <a:pt x="32264" y="0"/>
                  </a:moveTo>
                  <a:lnTo>
                    <a:pt x="23444938" y="0"/>
                  </a:lnTo>
                  <a:cubicBezTo>
                    <a:pt x="23462757" y="0"/>
                    <a:pt x="23477203" y="14445"/>
                    <a:pt x="23477203" y="32264"/>
                  </a:cubicBezTo>
                  <a:lnTo>
                    <a:pt x="23477203" y="3534634"/>
                  </a:lnTo>
                  <a:cubicBezTo>
                    <a:pt x="23477203" y="3552453"/>
                    <a:pt x="23462757" y="3566898"/>
                    <a:pt x="23444938" y="3566898"/>
                  </a:cubicBezTo>
                  <a:lnTo>
                    <a:pt x="32264" y="3566898"/>
                  </a:lnTo>
                  <a:cubicBezTo>
                    <a:pt x="14445" y="3566898"/>
                    <a:pt x="0" y="3552453"/>
                    <a:pt x="0" y="3534634"/>
                  </a:cubicBezTo>
                  <a:lnTo>
                    <a:pt x="0" y="32264"/>
                  </a:lnTo>
                  <a:cubicBezTo>
                    <a:pt x="0" y="14445"/>
                    <a:pt x="14445" y="0"/>
                    <a:pt x="3226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3477203" cy="374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Nhiều cửa hàng vẫn hoạt động truyền thống, thiếu hệ thống quản lý online.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8133" y="6869021"/>
            <a:ext cx="15771167" cy="2013865"/>
            <a:chOff x="0" y="0"/>
            <a:chExt cx="23379829" cy="29854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379829" cy="2985436"/>
            </a:xfrm>
            <a:custGeom>
              <a:avLst/>
              <a:gdLst/>
              <a:ahLst/>
              <a:cxnLst/>
              <a:rect l="l" t="t" r="r" b="b"/>
              <a:pathLst>
                <a:path w="23379829" h="2985436">
                  <a:moveTo>
                    <a:pt x="32399" y="0"/>
                  </a:moveTo>
                  <a:lnTo>
                    <a:pt x="23347431" y="0"/>
                  </a:lnTo>
                  <a:cubicBezTo>
                    <a:pt x="23365323" y="0"/>
                    <a:pt x="23379829" y="14505"/>
                    <a:pt x="23379829" y="32399"/>
                  </a:cubicBezTo>
                  <a:lnTo>
                    <a:pt x="23379829" y="2953037"/>
                  </a:lnTo>
                  <a:cubicBezTo>
                    <a:pt x="23379829" y="2961630"/>
                    <a:pt x="23376415" y="2969871"/>
                    <a:pt x="23370339" y="2975947"/>
                  </a:cubicBezTo>
                  <a:cubicBezTo>
                    <a:pt x="23364264" y="2982023"/>
                    <a:pt x="23356022" y="2985436"/>
                    <a:pt x="23347431" y="2985436"/>
                  </a:cubicBezTo>
                  <a:lnTo>
                    <a:pt x="32399" y="2985436"/>
                  </a:lnTo>
                  <a:cubicBezTo>
                    <a:pt x="23806" y="2985436"/>
                    <a:pt x="15565" y="2982023"/>
                    <a:pt x="9489" y="2975947"/>
                  </a:cubicBezTo>
                  <a:cubicBezTo>
                    <a:pt x="3413" y="2969871"/>
                    <a:pt x="0" y="2961630"/>
                    <a:pt x="0" y="2953037"/>
                  </a:cubicBezTo>
                  <a:lnTo>
                    <a:pt x="0" y="32399"/>
                  </a:lnTo>
                  <a:cubicBezTo>
                    <a:pt x="0" y="14505"/>
                    <a:pt x="14505" y="0"/>
                    <a:pt x="32399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23379829" cy="3166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 dụng kiến thức 2 năm học Thiết kế web và Cơ sở dữ liệu vào thực tiễn.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15895233" y="0"/>
            <a:ext cx="2728134" cy="2728134"/>
          </a:xfrm>
          <a:custGeom>
            <a:avLst/>
            <a:gdLst/>
            <a:ahLst/>
            <a:cxnLst/>
            <a:rect l="l" t="t" r="r" b="b"/>
            <a:pathLst>
              <a:path w="2728134" h="2728134">
                <a:moveTo>
                  <a:pt x="2728134" y="2728134"/>
                </a:moveTo>
                <a:lnTo>
                  <a:pt x="0" y="2728134"/>
                </a:lnTo>
                <a:lnTo>
                  <a:pt x="0" y="0"/>
                </a:lnTo>
                <a:lnTo>
                  <a:pt x="2728134" y="0"/>
                </a:lnTo>
                <a:lnTo>
                  <a:pt x="2728134" y="27281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265" y="6207817"/>
            <a:ext cx="17688935" cy="1725319"/>
            <a:chOff x="0" y="0"/>
            <a:chExt cx="26222808" cy="2557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22809" cy="2557684"/>
            </a:xfrm>
            <a:custGeom>
              <a:avLst/>
              <a:gdLst/>
              <a:ahLst/>
              <a:cxnLst/>
              <a:rect l="l" t="t" r="r" b="b"/>
              <a:pathLst>
                <a:path w="26222809" h="2557684">
                  <a:moveTo>
                    <a:pt x="28886" y="0"/>
                  </a:moveTo>
                  <a:lnTo>
                    <a:pt x="26193924" y="0"/>
                  </a:lnTo>
                  <a:cubicBezTo>
                    <a:pt x="26201582" y="0"/>
                    <a:pt x="26208930" y="3043"/>
                    <a:pt x="26214347" y="8461"/>
                  </a:cubicBezTo>
                  <a:cubicBezTo>
                    <a:pt x="26219764" y="13878"/>
                    <a:pt x="26222809" y="21225"/>
                    <a:pt x="26222809" y="28886"/>
                  </a:cubicBezTo>
                  <a:lnTo>
                    <a:pt x="26222809" y="2528798"/>
                  </a:lnTo>
                  <a:cubicBezTo>
                    <a:pt x="26222809" y="2544751"/>
                    <a:pt x="26209876" y="2557684"/>
                    <a:pt x="26193924" y="2557684"/>
                  </a:cubicBezTo>
                  <a:lnTo>
                    <a:pt x="28886" y="2557684"/>
                  </a:lnTo>
                  <a:cubicBezTo>
                    <a:pt x="21225" y="2557684"/>
                    <a:pt x="13878" y="2554641"/>
                    <a:pt x="8461" y="2549224"/>
                  </a:cubicBezTo>
                  <a:cubicBezTo>
                    <a:pt x="3043" y="2543806"/>
                    <a:pt x="0" y="2536459"/>
                    <a:pt x="0" y="2528798"/>
                  </a:cubicBezTo>
                  <a:lnTo>
                    <a:pt x="0" y="28886"/>
                  </a:lnTo>
                  <a:cubicBezTo>
                    <a:pt x="0" y="21225"/>
                    <a:pt x="3043" y="13878"/>
                    <a:pt x="8461" y="8461"/>
                  </a:cubicBezTo>
                  <a:cubicBezTo>
                    <a:pt x="13878" y="3043"/>
                    <a:pt x="21225" y="0"/>
                    <a:pt x="288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26222808" cy="27100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Tích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hợp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thanh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toán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trực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tuyến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Kết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nối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với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cổng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toán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phổ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biến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như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Momo,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ZaloPay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tối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ưu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quy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mua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28258" y="2371736"/>
            <a:ext cx="15207531" cy="3534344"/>
            <a:chOff x="0" y="-347558"/>
            <a:chExt cx="21922360" cy="52394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22360" cy="4891899"/>
            </a:xfrm>
            <a:custGeom>
              <a:avLst/>
              <a:gdLst/>
              <a:ahLst/>
              <a:cxnLst/>
              <a:rect l="l" t="t" r="r" b="b"/>
              <a:pathLst>
                <a:path w="21922360" h="4891899">
                  <a:moveTo>
                    <a:pt x="34553" y="0"/>
                  </a:moveTo>
                  <a:lnTo>
                    <a:pt x="21887807" y="0"/>
                  </a:lnTo>
                  <a:cubicBezTo>
                    <a:pt x="21896970" y="0"/>
                    <a:pt x="21905759" y="3640"/>
                    <a:pt x="21912239" y="10120"/>
                  </a:cubicBezTo>
                  <a:cubicBezTo>
                    <a:pt x="21918719" y="16600"/>
                    <a:pt x="21922360" y="25389"/>
                    <a:pt x="21922360" y="34553"/>
                  </a:cubicBezTo>
                  <a:lnTo>
                    <a:pt x="21922360" y="4857346"/>
                  </a:lnTo>
                  <a:cubicBezTo>
                    <a:pt x="21922360" y="4876429"/>
                    <a:pt x="21906889" y="4891899"/>
                    <a:pt x="21887807" y="4891899"/>
                  </a:cubicBezTo>
                  <a:lnTo>
                    <a:pt x="34553" y="4891899"/>
                  </a:lnTo>
                  <a:cubicBezTo>
                    <a:pt x="15470" y="4891899"/>
                    <a:pt x="0" y="4876429"/>
                    <a:pt x="0" y="4857346"/>
                  </a:cubicBezTo>
                  <a:lnTo>
                    <a:pt x="0" y="34553"/>
                  </a:lnTo>
                  <a:cubicBezTo>
                    <a:pt x="0" y="15470"/>
                    <a:pt x="15470" y="0"/>
                    <a:pt x="34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47558"/>
              <a:ext cx="21922359" cy="50442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40"/>
                </a:lnSpc>
              </a:pP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Hệ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thống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người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spc="54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dùng</a:t>
              </a:r>
              <a:r>
                <a:rPr lang="en-US" sz="3200" b="1" spc="54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l">
                <a:lnSpc>
                  <a:spcPts val="5440"/>
                </a:lnSpc>
              </a:pP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chức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ký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Đăng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nhập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dành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khách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để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</a:t>
              </a: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Lưu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trữ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thông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tin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nhân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địa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chỉ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giao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tự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động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marL="690884" lvl="1" indent="-345442" algn="l">
                <a:lnSpc>
                  <a:spcPts val="5440"/>
                </a:lnSpc>
                <a:buFont typeface="Arial"/>
                <a:buChar char="•"/>
              </a:pP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Theo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dõi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lịch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sử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tình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trạng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xử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lý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đơn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spc="54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hàng</a:t>
              </a:r>
              <a:r>
                <a:rPr lang="en-US" sz="3200" spc="54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80470" y="933450"/>
            <a:ext cx="11819623" cy="8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&amp; Hướng Phát Triển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265" y="3268395"/>
            <a:ext cx="2461728" cy="1965239"/>
            <a:chOff x="0" y="-142875"/>
            <a:chExt cx="3649367" cy="29133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49367" cy="2770477"/>
            </a:xfrm>
            <a:custGeom>
              <a:avLst/>
              <a:gdLst/>
              <a:ahLst/>
              <a:cxnLst/>
              <a:rect l="l" t="t" r="r" b="b"/>
              <a:pathLst>
                <a:path w="3649367" h="2770477">
                  <a:moveTo>
                    <a:pt x="207564" y="0"/>
                  </a:moveTo>
                  <a:lnTo>
                    <a:pt x="3441803" y="0"/>
                  </a:lnTo>
                  <a:cubicBezTo>
                    <a:pt x="3496852" y="0"/>
                    <a:pt x="3549647" y="21868"/>
                    <a:pt x="3588573" y="60794"/>
                  </a:cubicBezTo>
                  <a:cubicBezTo>
                    <a:pt x="3627499" y="99720"/>
                    <a:pt x="3649367" y="152515"/>
                    <a:pt x="3649367" y="207564"/>
                  </a:cubicBezTo>
                  <a:lnTo>
                    <a:pt x="3649367" y="2562913"/>
                  </a:lnTo>
                  <a:cubicBezTo>
                    <a:pt x="3649367" y="2677547"/>
                    <a:pt x="3556438" y="2770477"/>
                    <a:pt x="3441803" y="2770477"/>
                  </a:cubicBezTo>
                  <a:lnTo>
                    <a:pt x="207564" y="2770477"/>
                  </a:lnTo>
                  <a:cubicBezTo>
                    <a:pt x="152515" y="2770477"/>
                    <a:pt x="99720" y="2748609"/>
                    <a:pt x="60794" y="2709683"/>
                  </a:cubicBezTo>
                  <a:cubicBezTo>
                    <a:pt x="21868" y="2670757"/>
                    <a:pt x="0" y="2617962"/>
                    <a:pt x="0" y="2562913"/>
                  </a:cubicBezTo>
                  <a:lnTo>
                    <a:pt x="0" y="207564"/>
                  </a:lnTo>
                  <a:cubicBezTo>
                    <a:pt x="0" y="92930"/>
                    <a:pt x="92930" y="0"/>
                    <a:pt x="207564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3649367" cy="291335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100"/>
                </a:lnSpc>
              </a:pPr>
              <a:r>
                <a:rPr lang="en-US" sz="2800" b="1" spc="5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Hướng</a:t>
              </a:r>
              <a:r>
                <a:rPr lang="en-US" sz="2800" b="1" spc="5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800" b="1" spc="5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phát</a:t>
              </a:r>
              <a:r>
                <a:rPr lang="en-US" sz="2800" b="1" spc="51" dirty="0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800" b="1" spc="51" dirty="0" err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triển</a:t>
              </a:r>
              <a:endParaRPr lang="en-US" sz="2800" b="1" spc="51" dirty="0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10714002" flipH="1" flipV="1">
            <a:off x="-819017" y="821784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714002" flipH="1" flipV="1">
            <a:off x="13497442" y="-9187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59300" y="8799903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3285" y="3773895"/>
            <a:ext cx="11986444" cy="179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5"/>
              </a:lnSpc>
            </a:pPr>
            <a:r>
              <a:rPr lang="en-US" sz="12565" b="1">
                <a:solidFill>
                  <a:srgbClr val="17320B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3503507">
            <a:off x="-2356457" y="6564794"/>
            <a:ext cx="5968439" cy="2484763"/>
            <a:chOff x="0" y="0"/>
            <a:chExt cx="1571935" cy="654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935" cy="654423"/>
            </a:xfrm>
            <a:custGeom>
              <a:avLst/>
              <a:gdLst/>
              <a:ahLst/>
              <a:cxnLst/>
              <a:rect l="l" t="t" r="r" b="b"/>
              <a:pathLst>
                <a:path w="1571935" h="654423">
                  <a:moveTo>
                    <a:pt x="66154" y="0"/>
                  </a:moveTo>
                  <a:lnTo>
                    <a:pt x="1505780" y="0"/>
                  </a:lnTo>
                  <a:cubicBezTo>
                    <a:pt x="1523326" y="0"/>
                    <a:pt x="1540152" y="6970"/>
                    <a:pt x="1552558" y="19376"/>
                  </a:cubicBezTo>
                  <a:cubicBezTo>
                    <a:pt x="1564965" y="31782"/>
                    <a:pt x="1571935" y="48609"/>
                    <a:pt x="1571935" y="66154"/>
                  </a:cubicBezTo>
                  <a:lnTo>
                    <a:pt x="1571935" y="588269"/>
                  </a:lnTo>
                  <a:cubicBezTo>
                    <a:pt x="1571935" y="624805"/>
                    <a:pt x="1542316" y="654423"/>
                    <a:pt x="1505780" y="654423"/>
                  </a:cubicBezTo>
                  <a:lnTo>
                    <a:pt x="66154" y="654423"/>
                  </a:lnTo>
                  <a:cubicBezTo>
                    <a:pt x="29618" y="654423"/>
                    <a:pt x="0" y="624805"/>
                    <a:pt x="0" y="588269"/>
                  </a:cubicBezTo>
                  <a:lnTo>
                    <a:pt x="0" y="66154"/>
                  </a:lnTo>
                  <a:cubicBezTo>
                    <a:pt x="0" y="29618"/>
                    <a:pt x="29618" y="0"/>
                    <a:pt x="6615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571935" cy="98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503507">
            <a:off x="14534855" y="113135"/>
            <a:ext cx="6145518" cy="2741564"/>
            <a:chOff x="0" y="0"/>
            <a:chExt cx="1618573" cy="722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573" cy="722058"/>
            </a:xfrm>
            <a:custGeom>
              <a:avLst/>
              <a:gdLst/>
              <a:ahLst/>
              <a:cxnLst/>
              <a:rect l="l" t="t" r="r" b="b"/>
              <a:pathLst>
                <a:path w="1618573" h="722058">
                  <a:moveTo>
                    <a:pt x="64248" y="0"/>
                  </a:moveTo>
                  <a:lnTo>
                    <a:pt x="1554325" y="0"/>
                  </a:lnTo>
                  <a:cubicBezTo>
                    <a:pt x="1571364" y="0"/>
                    <a:pt x="1587706" y="6769"/>
                    <a:pt x="1599755" y="18818"/>
                  </a:cubicBezTo>
                  <a:cubicBezTo>
                    <a:pt x="1611804" y="30867"/>
                    <a:pt x="1618573" y="47208"/>
                    <a:pt x="1618573" y="64248"/>
                  </a:cubicBezTo>
                  <a:lnTo>
                    <a:pt x="1618573" y="657810"/>
                  </a:lnTo>
                  <a:cubicBezTo>
                    <a:pt x="1618573" y="674850"/>
                    <a:pt x="1611804" y="691191"/>
                    <a:pt x="1599755" y="703240"/>
                  </a:cubicBezTo>
                  <a:cubicBezTo>
                    <a:pt x="1587706" y="715289"/>
                    <a:pt x="1571364" y="722058"/>
                    <a:pt x="1554325" y="722058"/>
                  </a:cubicBezTo>
                  <a:lnTo>
                    <a:pt x="64248" y="722058"/>
                  </a:lnTo>
                  <a:cubicBezTo>
                    <a:pt x="47208" y="722058"/>
                    <a:pt x="30867" y="715289"/>
                    <a:pt x="18818" y="703240"/>
                  </a:cubicBezTo>
                  <a:cubicBezTo>
                    <a:pt x="6769" y="691191"/>
                    <a:pt x="0" y="674850"/>
                    <a:pt x="0" y="657810"/>
                  </a:cubicBezTo>
                  <a:lnTo>
                    <a:pt x="0" y="64248"/>
                  </a:lnTo>
                  <a:cubicBezTo>
                    <a:pt x="0" y="47208"/>
                    <a:pt x="6769" y="30867"/>
                    <a:pt x="18818" y="18818"/>
                  </a:cubicBezTo>
                  <a:cubicBezTo>
                    <a:pt x="30867" y="6769"/>
                    <a:pt x="47208" y="0"/>
                    <a:pt x="64248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618573" cy="10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714002" flipH="1" flipV="1">
            <a:off x="13497442" y="-9187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14002" flipH="1" flipV="1">
            <a:off x="-404418" y="7721347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1"/>
                </a:moveTo>
                <a:lnTo>
                  <a:pt x="0" y="2489921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8737" y="7153909"/>
            <a:ext cx="7357983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 thực hiện: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Họ và Tên: Phạm Thị Như Ý 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MSSV: 110123205</a:t>
            </a:r>
          </a:p>
          <a:p>
            <a:pPr algn="l">
              <a:lnSpc>
                <a:spcPts val="5179"/>
              </a:lnSpc>
            </a:pPr>
            <a:r>
              <a:rPr lang="en-US" sz="3699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Lớp: DA23TTD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354115"/>
            <a:ext cx="18182398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XÂY DỰNG WEBSITE QUẢN LÝ VÀ ĐẶT MUA BÁNH KEM TRỰC TUYẾN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40157" y="6024611"/>
            <a:ext cx="990010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ThS. Nguyễn Ngọc Đan Thanh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27953" y="1892661"/>
            <a:ext cx="7232093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CƠ SỞ NGÀNH</a:t>
            </a:r>
          </a:p>
        </p:txBody>
      </p:sp>
      <p:grpSp>
        <p:nvGrpSpPr>
          <p:cNvPr id="7" name="Group 7"/>
          <p:cNvGrpSpPr/>
          <p:nvPr/>
        </p:nvGrpSpPr>
        <p:grpSpPr>
          <a:xfrm rot="7746480">
            <a:off x="15726007" y="-4087828"/>
            <a:ext cx="3957035" cy="8599048"/>
            <a:chOff x="0" y="0"/>
            <a:chExt cx="1042182" cy="22647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182" cy="2264770"/>
            </a:xfrm>
            <a:custGeom>
              <a:avLst/>
              <a:gdLst/>
              <a:ahLst/>
              <a:cxnLst/>
              <a:rect l="l" t="t" r="r" b="b"/>
              <a:pathLst>
                <a:path w="1042182" h="2264770">
                  <a:moveTo>
                    <a:pt x="99781" y="0"/>
                  </a:moveTo>
                  <a:lnTo>
                    <a:pt x="942401" y="0"/>
                  </a:lnTo>
                  <a:cubicBezTo>
                    <a:pt x="997508" y="0"/>
                    <a:pt x="1042182" y="44674"/>
                    <a:pt x="1042182" y="99781"/>
                  </a:cubicBezTo>
                  <a:lnTo>
                    <a:pt x="1042182" y="2164988"/>
                  </a:lnTo>
                  <a:cubicBezTo>
                    <a:pt x="1042182" y="2220096"/>
                    <a:pt x="997508" y="2264770"/>
                    <a:pt x="942401" y="2264770"/>
                  </a:cubicBezTo>
                  <a:lnTo>
                    <a:pt x="99781" y="2264770"/>
                  </a:lnTo>
                  <a:cubicBezTo>
                    <a:pt x="44674" y="2264770"/>
                    <a:pt x="0" y="2220096"/>
                    <a:pt x="0" y="2164988"/>
                  </a:cubicBezTo>
                  <a:lnTo>
                    <a:pt x="0" y="99781"/>
                  </a:lnTo>
                  <a:cubicBezTo>
                    <a:pt x="0" y="44674"/>
                    <a:pt x="44674" y="0"/>
                    <a:pt x="99781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42182" cy="259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 flipV="1">
            <a:off x="12342124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700000">
            <a:off x="-3484357" y="7369023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5820703"/>
            <a:ext cx="4466297" cy="4466297"/>
          </a:xfrm>
          <a:custGeom>
            <a:avLst/>
            <a:gdLst/>
            <a:ahLst/>
            <a:cxnLst/>
            <a:rect l="l" t="t" r="r" b="b"/>
            <a:pathLst>
              <a:path w="4466297" h="4466297">
                <a:moveTo>
                  <a:pt x="0" y="0"/>
                </a:moveTo>
                <a:lnTo>
                  <a:pt x="4466297" y="0"/>
                </a:lnTo>
                <a:lnTo>
                  <a:pt x="4466297" y="4466297"/>
                </a:lnTo>
                <a:lnTo>
                  <a:pt x="0" y="446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966" y="746092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MỤC TIÊU NGHIÊN CỨU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87601" y="2383107"/>
            <a:ext cx="14132212" cy="1961038"/>
            <a:chOff x="0" y="0"/>
            <a:chExt cx="20950175" cy="2907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50175" cy="2907123"/>
            </a:xfrm>
            <a:custGeom>
              <a:avLst/>
              <a:gdLst/>
              <a:ahLst/>
              <a:cxnLst/>
              <a:rect l="l" t="t" r="r" b="b"/>
              <a:pathLst>
                <a:path w="20950175" h="2907123">
                  <a:moveTo>
                    <a:pt x="36156" y="0"/>
                  </a:moveTo>
                  <a:lnTo>
                    <a:pt x="20914020" y="0"/>
                  </a:lnTo>
                  <a:cubicBezTo>
                    <a:pt x="20923608" y="0"/>
                    <a:pt x="20932804" y="3809"/>
                    <a:pt x="20939585" y="10590"/>
                  </a:cubicBezTo>
                  <a:cubicBezTo>
                    <a:pt x="20946366" y="17370"/>
                    <a:pt x="20950175" y="26567"/>
                    <a:pt x="20950175" y="36156"/>
                  </a:cubicBezTo>
                  <a:lnTo>
                    <a:pt x="20950175" y="2870967"/>
                  </a:lnTo>
                  <a:cubicBezTo>
                    <a:pt x="20950175" y="2880556"/>
                    <a:pt x="20946366" y="2889753"/>
                    <a:pt x="20939585" y="2896533"/>
                  </a:cubicBezTo>
                  <a:cubicBezTo>
                    <a:pt x="20932804" y="2903314"/>
                    <a:pt x="20923608" y="2907123"/>
                    <a:pt x="20914020" y="2907123"/>
                  </a:cubicBezTo>
                  <a:lnTo>
                    <a:pt x="36156" y="2907123"/>
                  </a:lnTo>
                  <a:cubicBezTo>
                    <a:pt x="26567" y="2907123"/>
                    <a:pt x="17370" y="2903314"/>
                    <a:pt x="10590" y="2896533"/>
                  </a:cubicBezTo>
                  <a:cubicBezTo>
                    <a:pt x="3809" y="2889753"/>
                    <a:pt x="0" y="2880556"/>
                    <a:pt x="0" y="2870967"/>
                  </a:cubicBezTo>
                  <a:lnTo>
                    <a:pt x="0" y="36156"/>
                  </a:lnTo>
                  <a:cubicBezTo>
                    <a:pt x="0" y="26567"/>
                    <a:pt x="3809" y="17370"/>
                    <a:pt x="10590" y="10590"/>
                  </a:cubicBezTo>
                  <a:cubicBezTo>
                    <a:pt x="17370" y="3809"/>
                    <a:pt x="26567" y="0"/>
                    <a:pt x="3615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20950175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 hỗ trợ đặt bánh trực tuyến tiện lợi cho khách hàng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80697" y="6650848"/>
            <a:ext cx="3682348" cy="3682348"/>
          </a:xfrm>
          <a:custGeom>
            <a:avLst/>
            <a:gdLst/>
            <a:ahLst/>
            <a:cxnLst/>
            <a:rect l="l" t="t" r="r" b="b"/>
            <a:pathLst>
              <a:path w="3682348" h="3682348">
                <a:moveTo>
                  <a:pt x="0" y="0"/>
                </a:moveTo>
                <a:lnTo>
                  <a:pt x="3682348" y="0"/>
                </a:lnTo>
                <a:lnTo>
                  <a:pt x="3682348" y="3682349"/>
                </a:lnTo>
                <a:lnTo>
                  <a:pt x="0" y="36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5904893" y="-325707"/>
            <a:ext cx="2708813" cy="2708813"/>
          </a:xfrm>
          <a:custGeom>
            <a:avLst/>
            <a:gdLst/>
            <a:ahLst/>
            <a:cxnLst/>
            <a:rect l="l" t="t" r="r" b="b"/>
            <a:pathLst>
              <a:path w="2708813" h="2708813">
                <a:moveTo>
                  <a:pt x="2708814" y="2708814"/>
                </a:moveTo>
                <a:lnTo>
                  <a:pt x="0" y="2708814"/>
                </a:lnTo>
                <a:lnTo>
                  <a:pt x="0" y="0"/>
                </a:lnTo>
                <a:lnTo>
                  <a:pt x="2708814" y="0"/>
                </a:lnTo>
                <a:lnTo>
                  <a:pt x="2708814" y="27088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887601" y="4911935"/>
            <a:ext cx="15934205" cy="1398643"/>
            <a:chOff x="0" y="0"/>
            <a:chExt cx="23621524" cy="20734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21524" cy="2073406"/>
            </a:xfrm>
            <a:custGeom>
              <a:avLst/>
              <a:gdLst/>
              <a:ahLst/>
              <a:cxnLst/>
              <a:rect l="l" t="t" r="r" b="b"/>
              <a:pathLst>
                <a:path w="23621524" h="2073406">
                  <a:moveTo>
                    <a:pt x="32067" y="0"/>
                  </a:moveTo>
                  <a:lnTo>
                    <a:pt x="23589456" y="0"/>
                  </a:lnTo>
                  <a:cubicBezTo>
                    <a:pt x="23607167" y="0"/>
                    <a:pt x="23621524" y="14357"/>
                    <a:pt x="23621524" y="32067"/>
                  </a:cubicBezTo>
                  <a:lnTo>
                    <a:pt x="23621524" y="2041339"/>
                  </a:lnTo>
                  <a:cubicBezTo>
                    <a:pt x="23621524" y="2049844"/>
                    <a:pt x="23618146" y="2058000"/>
                    <a:pt x="23612132" y="2064014"/>
                  </a:cubicBezTo>
                  <a:cubicBezTo>
                    <a:pt x="23606117" y="2070028"/>
                    <a:pt x="23597961" y="2073406"/>
                    <a:pt x="23589456" y="2073406"/>
                  </a:cubicBezTo>
                  <a:lnTo>
                    <a:pt x="32067" y="2073406"/>
                  </a:lnTo>
                  <a:cubicBezTo>
                    <a:pt x="23563" y="2073406"/>
                    <a:pt x="15406" y="2070028"/>
                    <a:pt x="9392" y="2064014"/>
                  </a:cubicBezTo>
                  <a:cubicBezTo>
                    <a:pt x="3379" y="2058000"/>
                    <a:pt x="0" y="2049844"/>
                    <a:pt x="0" y="2041339"/>
                  </a:cubicBezTo>
                  <a:lnTo>
                    <a:pt x="0" y="32067"/>
                  </a:lnTo>
                  <a:cubicBezTo>
                    <a:pt x="0" y="23563"/>
                    <a:pt x="3379" y="15406"/>
                    <a:pt x="9392" y="9392"/>
                  </a:cubicBezTo>
                  <a:cubicBezTo>
                    <a:pt x="15406" y="3379"/>
                    <a:pt x="23563" y="0"/>
                    <a:pt x="320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80975"/>
              <a:ext cx="23621524" cy="22543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Hỗ trợ chủ cửa hàng quản lý sản phẩm và đơn hàng khoa học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87601" y="6878369"/>
            <a:ext cx="13096581" cy="1398172"/>
            <a:chOff x="0" y="0"/>
            <a:chExt cx="19414913" cy="20727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14913" cy="2072707"/>
            </a:xfrm>
            <a:custGeom>
              <a:avLst/>
              <a:gdLst/>
              <a:ahLst/>
              <a:cxnLst/>
              <a:rect l="l" t="t" r="r" b="b"/>
              <a:pathLst>
                <a:path w="19414913" h="2072707">
                  <a:moveTo>
                    <a:pt x="39015" y="0"/>
                  </a:moveTo>
                  <a:lnTo>
                    <a:pt x="19375898" y="0"/>
                  </a:lnTo>
                  <a:cubicBezTo>
                    <a:pt x="19386245" y="0"/>
                    <a:pt x="19396168" y="4111"/>
                    <a:pt x="19403485" y="11427"/>
                  </a:cubicBezTo>
                  <a:cubicBezTo>
                    <a:pt x="19410803" y="18744"/>
                    <a:pt x="19414913" y="28668"/>
                    <a:pt x="19414913" y="39015"/>
                  </a:cubicBezTo>
                  <a:lnTo>
                    <a:pt x="19414913" y="2033692"/>
                  </a:lnTo>
                  <a:cubicBezTo>
                    <a:pt x="19414913" y="2044039"/>
                    <a:pt x="19410803" y="2053963"/>
                    <a:pt x="19403485" y="2061280"/>
                  </a:cubicBezTo>
                  <a:cubicBezTo>
                    <a:pt x="19396168" y="2068597"/>
                    <a:pt x="19386245" y="2072707"/>
                    <a:pt x="19375898" y="2072707"/>
                  </a:cubicBezTo>
                  <a:lnTo>
                    <a:pt x="39015" y="2072707"/>
                  </a:lnTo>
                  <a:cubicBezTo>
                    <a:pt x="17468" y="2072707"/>
                    <a:pt x="0" y="2055239"/>
                    <a:pt x="0" y="2033692"/>
                  </a:cubicBezTo>
                  <a:lnTo>
                    <a:pt x="0" y="39015"/>
                  </a:lnTo>
                  <a:cubicBezTo>
                    <a:pt x="0" y="28668"/>
                    <a:pt x="4111" y="18744"/>
                    <a:pt x="11427" y="11427"/>
                  </a:cubicBezTo>
                  <a:cubicBezTo>
                    <a:pt x="18744" y="4111"/>
                    <a:pt x="28668" y="0"/>
                    <a:pt x="3901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80975"/>
              <a:ext cx="19414913" cy="22536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Vận dụng HTML5, CSS3, Bootstrap, PHP và MySQL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358328" y="7154730"/>
            <a:ext cx="8101900" cy="3474553"/>
            <a:chOff x="0" y="0"/>
            <a:chExt cx="2133834" cy="915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3834" cy="915109"/>
            </a:xfrm>
            <a:custGeom>
              <a:avLst/>
              <a:gdLst/>
              <a:ahLst/>
              <a:cxnLst/>
              <a:rect l="l" t="t" r="r" b="b"/>
              <a:pathLst>
                <a:path w="2133834" h="915109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866375"/>
                  </a:lnTo>
                  <a:cubicBezTo>
                    <a:pt x="2133834" y="893290"/>
                    <a:pt x="2112015" y="915109"/>
                    <a:pt x="2085100" y="915109"/>
                  </a:cubicBezTo>
                  <a:lnTo>
                    <a:pt x="48734" y="915109"/>
                  </a:lnTo>
                  <a:cubicBezTo>
                    <a:pt x="21819" y="915109"/>
                    <a:pt x="0" y="893290"/>
                    <a:pt x="0" y="866375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133834" cy="1248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12967636" y="-1851362"/>
            <a:ext cx="8101900" cy="3702724"/>
            <a:chOff x="0" y="0"/>
            <a:chExt cx="2133834" cy="975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0671888" flipH="1" flipV="1">
            <a:off x="12719648" y="-216261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714002" flipH="1" flipV="1">
            <a:off x="-204143" y="8013339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464" y="3012804"/>
            <a:ext cx="8788351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TỔNG QUAN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2827" y="4762500"/>
            <a:ext cx="12509052" cy="159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0"/>
              </a:lnSpc>
              <a:spcBef>
                <a:spcPct val="0"/>
              </a:spcBef>
            </a:pPr>
            <a:r>
              <a:rPr lang="en-US" sz="8000" b="1" spc="136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CƠ SỞ LÝ THUYẾT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8884" y="2031778"/>
            <a:ext cx="9140416" cy="7529417"/>
          </a:xfrm>
          <a:custGeom>
            <a:avLst/>
            <a:gdLst/>
            <a:ahLst/>
            <a:cxnLst/>
            <a:rect l="l" t="t" r="r" b="b"/>
            <a:pathLst>
              <a:path w="9140416" h="7529417">
                <a:moveTo>
                  <a:pt x="0" y="0"/>
                </a:moveTo>
                <a:lnTo>
                  <a:pt x="9140416" y="0"/>
                </a:lnTo>
                <a:lnTo>
                  <a:pt x="9140416" y="7529417"/>
                </a:lnTo>
                <a:lnTo>
                  <a:pt x="0" y="7529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64460" y="948499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297881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3 hệ thống: Cái Lò Nướng, Củi Bakery và Anh Hòa Bakery.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12126" y="4252896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64267" y="0"/>
                  </a:moveTo>
                  <a:lnTo>
                    <a:pt x="1680751" y="0"/>
                  </a:lnTo>
                  <a:cubicBezTo>
                    <a:pt x="1716244" y="0"/>
                    <a:pt x="1745018" y="28773"/>
                    <a:pt x="1745018" y="64267"/>
                  </a:cubicBezTo>
                  <a:lnTo>
                    <a:pt x="1745018" y="552979"/>
                  </a:lnTo>
                  <a:cubicBezTo>
                    <a:pt x="1745018" y="588472"/>
                    <a:pt x="1716244" y="617245"/>
                    <a:pt x="1680751" y="617245"/>
                  </a:cubicBezTo>
                  <a:lnTo>
                    <a:pt x="64267" y="617245"/>
                  </a:lnTo>
                  <a:cubicBezTo>
                    <a:pt x="28773" y="617245"/>
                    <a:pt x="0" y="588472"/>
                    <a:pt x="0" y="552979"/>
                  </a:cubicBezTo>
                  <a:lnTo>
                    <a:pt x="0" y="64267"/>
                  </a:lnTo>
                  <a:cubicBezTo>
                    <a:pt x="0" y="28773"/>
                    <a:pt x="28773" y="0"/>
                    <a:pt x="64267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chủ của website Cái Lò Nướng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40057"/>
            <a:ext cx="16990818" cy="50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3 hệ thống: Cái Lò Nướng, Củi Bakery và Anh Hòa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075956"/>
            <a:ext cx="9294172" cy="7485239"/>
          </a:xfrm>
          <a:custGeom>
            <a:avLst/>
            <a:gdLst/>
            <a:ahLst/>
            <a:cxnLst/>
            <a:rect l="l" t="t" r="r" b="b"/>
            <a:pathLst>
              <a:path w="9294172" h="7485239">
                <a:moveTo>
                  <a:pt x="0" y="0"/>
                </a:moveTo>
                <a:lnTo>
                  <a:pt x="9294172" y="0"/>
                </a:lnTo>
                <a:lnTo>
                  <a:pt x="9294172" y="7485239"/>
                </a:lnTo>
                <a:lnTo>
                  <a:pt x="0" y="748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10672" y="4299125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chủ của website Củi Bakery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02944" y="9191625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1283627"/>
            <a:ext cx="16990818" cy="5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3 hệ thống: Cái Lò Nướng, Củi Bakery và Anh Hòa Bakery.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7222063" y="2091502"/>
            <a:ext cx="10037237" cy="7603207"/>
          </a:xfrm>
          <a:custGeom>
            <a:avLst/>
            <a:gdLst/>
            <a:ahLst/>
            <a:cxnLst/>
            <a:rect l="l" t="t" r="r" b="b"/>
            <a:pathLst>
              <a:path w="10037237" h="7603207">
                <a:moveTo>
                  <a:pt x="0" y="0"/>
                </a:moveTo>
                <a:lnTo>
                  <a:pt x="10037237" y="0"/>
                </a:lnTo>
                <a:lnTo>
                  <a:pt x="10037237" y="7603208"/>
                </a:lnTo>
                <a:lnTo>
                  <a:pt x="0" y="760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2573" y="4368441"/>
            <a:ext cx="6625613" cy="2343604"/>
            <a:chOff x="0" y="0"/>
            <a:chExt cx="1745018" cy="617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018" cy="617245"/>
            </a:xfrm>
            <a:custGeom>
              <a:avLst/>
              <a:gdLst/>
              <a:ahLst/>
              <a:cxnLst/>
              <a:rect l="l" t="t" r="r" b="b"/>
              <a:pathLst>
                <a:path w="1745018" h="617245">
                  <a:moveTo>
                    <a:pt x="59593" y="0"/>
                  </a:moveTo>
                  <a:lnTo>
                    <a:pt x="1685425" y="0"/>
                  </a:lnTo>
                  <a:cubicBezTo>
                    <a:pt x="1718337" y="0"/>
                    <a:pt x="1745018" y="26681"/>
                    <a:pt x="1745018" y="59593"/>
                  </a:cubicBezTo>
                  <a:lnTo>
                    <a:pt x="1745018" y="557653"/>
                  </a:lnTo>
                  <a:cubicBezTo>
                    <a:pt x="1745018" y="590565"/>
                    <a:pt x="1718337" y="617245"/>
                    <a:pt x="1685425" y="617245"/>
                  </a:cubicBezTo>
                  <a:lnTo>
                    <a:pt x="59593" y="617245"/>
                  </a:lnTo>
                  <a:cubicBezTo>
                    <a:pt x="26681" y="617245"/>
                    <a:pt x="0" y="590565"/>
                    <a:pt x="0" y="557653"/>
                  </a:cubicBezTo>
                  <a:lnTo>
                    <a:pt x="0" y="59593"/>
                  </a:lnTo>
                  <a:cubicBezTo>
                    <a:pt x="0" y="26681"/>
                    <a:pt x="26681" y="0"/>
                    <a:pt x="59593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745018" cy="7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90"/>
                </a:lnSpc>
              </a:pPr>
              <a:r>
                <a:rPr lang="en-US" sz="3800" b="1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Trang chủ của website Anh Hòa Bakery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126" y="342939"/>
            <a:ext cx="16990818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1732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KHẢO SÁT HỆ THỐNG TƯƠNG TỰ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4050950" y="7100572"/>
            <a:ext cx="8101900" cy="3702724"/>
            <a:chOff x="0" y="0"/>
            <a:chExt cx="2133834" cy="9752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714002" flipH="1" flipV="1">
            <a:off x="30188" y="8316234"/>
            <a:ext cx="6086475" cy="2489922"/>
          </a:xfrm>
          <a:custGeom>
            <a:avLst/>
            <a:gdLst/>
            <a:ahLst/>
            <a:cxnLst/>
            <a:rect l="l" t="t" r="r" b="b"/>
            <a:pathLst>
              <a:path w="6086475" h="2489922">
                <a:moveTo>
                  <a:pt x="6086475" y="2489922"/>
                </a:moveTo>
                <a:lnTo>
                  <a:pt x="0" y="2489922"/>
                </a:lnTo>
                <a:lnTo>
                  <a:pt x="0" y="0"/>
                </a:lnTo>
                <a:lnTo>
                  <a:pt x="6086475" y="0"/>
                </a:lnTo>
                <a:lnTo>
                  <a:pt x="6086475" y="24899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0755" y="2363134"/>
            <a:ext cx="15338036" cy="1961038"/>
            <a:chOff x="0" y="0"/>
            <a:chExt cx="22737738" cy="2907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7738" cy="2907123"/>
            </a:xfrm>
            <a:custGeom>
              <a:avLst/>
              <a:gdLst/>
              <a:ahLst/>
              <a:cxnLst/>
              <a:rect l="l" t="t" r="r" b="b"/>
              <a:pathLst>
                <a:path w="22737738" h="2907123">
                  <a:moveTo>
                    <a:pt x="33314" y="0"/>
                  </a:moveTo>
                  <a:lnTo>
                    <a:pt x="22704423" y="0"/>
                  </a:lnTo>
                  <a:cubicBezTo>
                    <a:pt x="22713260" y="0"/>
                    <a:pt x="22721732" y="3510"/>
                    <a:pt x="22727980" y="9757"/>
                  </a:cubicBezTo>
                  <a:cubicBezTo>
                    <a:pt x="22734228" y="16005"/>
                    <a:pt x="22737738" y="24478"/>
                    <a:pt x="22737738" y="33314"/>
                  </a:cubicBezTo>
                  <a:lnTo>
                    <a:pt x="22737738" y="2873810"/>
                  </a:lnTo>
                  <a:cubicBezTo>
                    <a:pt x="22737738" y="2882645"/>
                    <a:pt x="22734228" y="2891118"/>
                    <a:pt x="22727980" y="2897366"/>
                  </a:cubicBezTo>
                  <a:cubicBezTo>
                    <a:pt x="22721732" y="2903613"/>
                    <a:pt x="22713260" y="2907123"/>
                    <a:pt x="22704423" y="2907123"/>
                  </a:cubicBezTo>
                  <a:lnTo>
                    <a:pt x="33314" y="2907123"/>
                  </a:lnTo>
                  <a:cubicBezTo>
                    <a:pt x="24478" y="2907123"/>
                    <a:pt x="16005" y="2903613"/>
                    <a:pt x="9757" y="2897366"/>
                  </a:cubicBezTo>
                  <a:cubicBezTo>
                    <a:pt x="3510" y="2891118"/>
                    <a:pt x="0" y="2882645"/>
                    <a:pt x="0" y="2873810"/>
                  </a:cubicBezTo>
                  <a:lnTo>
                    <a:pt x="0" y="33314"/>
                  </a:lnTo>
                  <a:cubicBezTo>
                    <a:pt x="0" y="24478"/>
                    <a:pt x="3510" y="16005"/>
                    <a:pt x="9757" y="9757"/>
                  </a:cubicBezTo>
                  <a:cubicBezTo>
                    <a:pt x="16005" y="3510"/>
                    <a:pt x="24478" y="0"/>
                    <a:pt x="33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2737738" cy="30880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Thẩm mỹ cao: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Sử dụng hình ảnh thực tế sắc nét, tông màu kem, pastel tạo sự chuyên nghiệp và ngon miệng.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14584521" y="-1225815"/>
            <a:ext cx="8101900" cy="3702724"/>
            <a:chOff x="0" y="0"/>
            <a:chExt cx="2133834" cy="975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DEFF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4056" y="4533722"/>
            <a:ext cx="15338036" cy="2196951"/>
            <a:chOff x="0" y="0"/>
            <a:chExt cx="22737738" cy="32568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7738" cy="3256852"/>
            </a:xfrm>
            <a:custGeom>
              <a:avLst/>
              <a:gdLst/>
              <a:ahLst/>
              <a:cxnLst/>
              <a:rect l="l" t="t" r="r" b="b"/>
              <a:pathLst>
                <a:path w="22737738" h="3256852">
                  <a:moveTo>
                    <a:pt x="33314" y="0"/>
                  </a:moveTo>
                  <a:lnTo>
                    <a:pt x="22704423" y="0"/>
                  </a:lnTo>
                  <a:cubicBezTo>
                    <a:pt x="22713260" y="0"/>
                    <a:pt x="22721732" y="3510"/>
                    <a:pt x="22727980" y="9757"/>
                  </a:cubicBezTo>
                  <a:cubicBezTo>
                    <a:pt x="22734228" y="16005"/>
                    <a:pt x="22737738" y="24478"/>
                    <a:pt x="22737738" y="33314"/>
                  </a:cubicBezTo>
                  <a:lnTo>
                    <a:pt x="22737738" y="3223538"/>
                  </a:lnTo>
                  <a:cubicBezTo>
                    <a:pt x="22737738" y="3232373"/>
                    <a:pt x="22734228" y="3240847"/>
                    <a:pt x="22727980" y="3247094"/>
                  </a:cubicBezTo>
                  <a:cubicBezTo>
                    <a:pt x="22721732" y="3253342"/>
                    <a:pt x="22713260" y="3256852"/>
                    <a:pt x="22704423" y="3256852"/>
                  </a:cubicBezTo>
                  <a:lnTo>
                    <a:pt x="33314" y="3256852"/>
                  </a:lnTo>
                  <a:cubicBezTo>
                    <a:pt x="24478" y="3256852"/>
                    <a:pt x="16005" y="3253342"/>
                    <a:pt x="9757" y="3247094"/>
                  </a:cubicBezTo>
                  <a:cubicBezTo>
                    <a:pt x="3510" y="3240847"/>
                    <a:pt x="0" y="3232373"/>
                    <a:pt x="0" y="3223538"/>
                  </a:cubicBezTo>
                  <a:lnTo>
                    <a:pt x="0" y="33314"/>
                  </a:lnTo>
                  <a:cubicBezTo>
                    <a:pt x="0" y="24478"/>
                    <a:pt x="3510" y="16005"/>
                    <a:pt x="9757" y="9757"/>
                  </a:cubicBezTo>
                  <a:cubicBezTo>
                    <a:pt x="16005" y="3510"/>
                    <a:pt x="24478" y="0"/>
                    <a:pt x="33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80975"/>
              <a:ext cx="22737738" cy="3437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Phân loại khoa học: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Menu sản phẩm được chia rõ theo mục đích (Bánh sinh nhật, Bánh kỷ niệm, Bánh theo mùa).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74056" y="6940223"/>
            <a:ext cx="15324735" cy="2196951"/>
            <a:chOff x="0" y="0"/>
            <a:chExt cx="22718020" cy="3256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718020" cy="3256852"/>
            </a:xfrm>
            <a:custGeom>
              <a:avLst/>
              <a:gdLst/>
              <a:ahLst/>
              <a:cxnLst/>
              <a:rect l="l" t="t" r="r" b="b"/>
              <a:pathLst>
                <a:path w="22718020" h="3256852">
                  <a:moveTo>
                    <a:pt x="33343" y="0"/>
                  </a:moveTo>
                  <a:lnTo>
                    <a:pt x="22684677" y="0"/>
                  </a:lnTo>
                  <a:cubicBezTo>
                    <a:pt x="22693520" y="0"/>
                    <a:pt x="22702000" y="3513"/>
                    <a:pt x="22708254" y="9766"/>
                  </a:cubicBezTo>
                  <a:cubicBezTo>
                    <a:pt x="22714507" y="16019"/>
                    <a:pt x="22718020" y="24500"/>
                    <a:pt x="22718020" y="33343"/>
                  </a:cubicBezTo>
                  <a:lnTo>
                    <a:pt x="22718020" y="3223509"/>
                  </a:lnTo>
                  <a:cubicBezTo>
                    <a:pt x="22718020" y="3241924"/>
                    <a:pt x="22703092" y="3256852"/>
                    <a:pt x="22684677" y="3256852"/>
                  </a:cubicBezTo>
                  <a:lnTo>
                    <a:pt x="33343" y="3256852"/>
                  </a:lnTo>
                  <a:cubicBezTo>
                    <a:pt x="24500" y="3256852"/>
                    <a:pt x="16019" y="3253339"/>
                    <a:pt x="9766" y="3247086"/>
                  </a:cubicBezTo>
                  <a:cubicBezTo>
                    <a:pt x="3513" y="3240833"/>
                    <a:pt x="0" y="3232352"/>
                    <a:pt x="0" y="3223509"/>
                  </a:cubicBezTo>
                  <a:lnTo>
                    <a:pt x="0" y="33343"/>
                  </a:lnTo>
                  <a:cubicBezTo>
                    <a:pt x="0" y="24500"/>
                    <a:pt x="3513" y="16019"/>
                    <a:pt x="9766" y="9766"/>
                  </a:cubicBezTo>
                  <a:cubicBezTo>
                    <a:pt x="16019" y="3513"/>
                    <a:pt x="24500" y="0"/>
                    <a:pt x="3334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80975"/>
              <a:ext cx="22718020" cy="3437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Tính năng tiện ích: </a:t>
              </a:r>
              <a:r>
                <a:rPr lang="en-US" sz="3800" spc="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 tích hợp tìm kiếm và bộ lọc giúp khách hàng chọn nhanh.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54266" y="1003406"/>
            <a:ext cx="2918486" cy="1141822"/>
            <a:chOff x="0" y="0"/>
            <a:chExt cx="4326484" cy="16926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26484" cy="1692684"/>
            </a:xfrm>
            <a:custGeom>
              <a:avLst/>
              <a:gdLst/>
              <a:ahLst/>
              <a:cxnLst/>
              <a:rect l="l" t="t" r="r" b="b"/>
              <a:pathLst>
                <a:path w="4326484" h="1692684">
                  <a:moveTo>
                    <a:pt x="175079" y="0"/>
                  </a:moveTo>
                  <a:lnTo>
                    <a:pt x="4151405" y="0"/>
                  </a:lnTo>
                  <a:cubicBezTo>
                    <a:pt x="4248099" y="0"/>
                    <a:pt x="4326484" y="78386"/>
                    <a:pt x="4326484" y="175079"/>
                  </a:cubicBezTo>
                  <a:lnTo>
                    <a:pt x="4326484" y="1517604"/>
                  </a:lnTo>
                  <a:cubicBezTo>
                    <a:pt x="4326484" y="1564038"/>
                    <a:pt x="4308039" y="1608570"/>
                    <a:pt x="4275205" y="1641404"/>
                  </a:cubicBezTo>
                  <a:cubicBezTo>
                    <a:pt x="4242371" y="1674238"/>
                    <a:pt x="4197839" y="1692684"/>
                    <a:pt x="4151405" y="1692684"/>
                  </a:cubicBezTo>
                  <a:lnTo>
                    <a:pt x="175079" y="1692684"/>
                  </a:lnTo>
                  <a:cubicBezTo>
                    <a:pt x="78386" y="1692684"/>
                    <a:pt x="0" y="1614298"/>
                    <a:pt x="0" y="1517604"/>
                  </a:cubicBezTo>
                  <a:lnTo>
                    <a:pt x="0" y="175079"/>
                  </a:lnTo>
                  <a:cubicBezTo>
                    <a:pt x="0" y="128645"/>
                    <a:pt x="18446" y="84113"/>
                    <a:pt x="51280" y="51280"/>
                  </a:cubicBezTo>
                  <a:cubicBezTo>
                    <a:pt x="84113" y="18446"/>
                    <a:pt x="128645" y="0"/>
                    <a:pt x="175079" y="0"/>
                  </a:cubicBezTo>
                  <a:close/>
                </a:path>
              </a:pathLst>
            </a:custGeom>
            <a:solidFill>
              <a:srgbClr val="DEFFBD"/>
            </a:solidFill>
            <a:ln cap="rnd">
              <a:noFill/>
              <a:prstDash val="sysDot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80975"/>
              <a:ext cx="4326484" cy="18736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460"/>
                </a:lnSpc>
              </a:pPr>
              <a:r>
                <a:rPr lang="en-US" sz="3800" b="1" spc="64">
                  <a:solidFill>
                    <a:srgbClr val="17320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Ưu Điểm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1004</Words>
  <Application>Microsoft Office PowerPoint</Application>
  <PresentationFormat>Custom</PresentationFormat>
  <Paragraphs>181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Noto Serif Display</vt:lpstr>
      <vt:lpstr>Arial</vt:lpstr>
      <vt:lpstr>Calibri</vt:lpstr>
      <vt:lpstr>Montserrat Bold</vt:lpstr>
      <vt:lpstr>Poppins</vt:lpstr>
      <vt:lpstr>Poppins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Bản sao của Chủ đề 6</dc:title>
  <cp:lastModifiedBy>Administrator</cp:lastModifiedBy>
  <cp:revision>12</cp:revision>
  <dcterms:created xsi:type="dcterms:W3CDTF">2006-08-16T00:00:00Z</dcterms:created>
  <dcterms:modified xsi:type="dcterms:W3CDTF">2026-01-05T04:49:33Z</dcterms:modified>
  <dc:identifier>DAG9XboY5lA</dc:identifier>
</cp:coreProperties>
</file>